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11" autoAdjust="0"/>
  </p:normalViewPr>
  <p:slideViewPr>
    <p:cSldViewPr>
      <p:cViewPr varScale="1">
        <p:scale>
          <a:sx n="96" d="100"/>
          <a:sy n="96" d="100"/>
        </p:scale>
        <p:origin x="31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21128" y="384556"/>
            <a:ext cx="1749742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0341" y="386588"/>
            <a:ext cx="1651317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7380" y="2419603"/>
            <a:ext cx="10877239" cy="3350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546" y="6567128"/>
            <a:ext cx="24447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4790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 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1411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7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3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31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97473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3310" y="4217923"/>
            <a:ext cx="5740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MODULE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17: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FRACTURES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SPL</a:t>
            </a:r>
            <a:r>
              <a:rPr spc="-10" dirty="0"/>
              <a:t>I</a:t>
            </a:r>
            <a:r>
              <a:rPr dirty="0"/>
              <a:t>N</a:t>
            </a:r>
            <a:r>
              <a:rPr spc="-5" dirty="0"/>
              <a:t>T</a:t>
            </a:r>
            <a:r>
              <a:rPr spc="-10" dirty="0"/>
              <a:t>I</a:t>
            </a:r>
            <a:r>
              <a:rPr dirty="0"/>
              <a:t>NG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1623" y="1926335"/>
            <a:ext cx="3325367" cy="25237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3608" y="2106167"/>
            <a:ext cx="3322320" cy="216712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147179" y="4592828"/>
            <a:ext cx="2944495" cy="129032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 marR="5080">
              <a:lnSpc>
                <a:spcPct val="90300"/>
              </a:lnSpc>
              <a:spcBef>
                <a:spcPts val="309"/>
              </a:spcBef>
            </a:pPr>
            <a:r>
              <a:rPr sz="1800" b="1" spc="-5" dirty="0">
                <a:latin typeface="Arial"/>
                <a:cs typeface="Arial"/>
              </a:rPr>
              <a:t>CHECK </a:t>
            </a:r>
            <a:r>
              <a:rPr sz="1800" spc="-5" dirty="0">
                <a:latin typeface="Arial MT"/>
                <a:cs typeface="Arial MT"/>
              </a:rPr>
              <a:t>capillary refill (color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returning to the nail bed after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pressing on it) on the injured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extremity</a:t>
            </a:r>
            <a:r>
              <a:rPr sz="1800" spc="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before</a:t>
            </a:r>
            <a:r>
              <a:rPr sz="1800" spc="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applying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splint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65007" y="1926335"/>
            <a:ext cx="3325367" cy="25237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617723" y="947420"/>
            <a:ext cx="7035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GUIDELINES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FOR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LEG</a:t>
            </a:r>
            <a:r>
              <a:rPr sz="36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SPLINTS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4200" y="4599431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43523" y="4575971"/>
            <a:ext cx="0" cy="903605"/>
          </a:xfrm>
          <a:custGeom>
            <a:avLst/>
            <a:gdLst/>
            <a:ahLst/>
            <a:cxnLst/>
            <a:rect l="l" t="t" r="r" b="b"/>
            <a:pathLst>
              <a:path h="903604">
                <a:moveTo>
                  <a:pt x="0" y="90308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46494" y="4555730"/>
            <a:ext cx="0" cy="1392555"/>
          </a:xfrm>
          <a:custGeom>
            <a:avLst/>
            <a:gdLst/>
            <a:ahLst/>
            <a:cxnLst/>
            <a:rect l="l" t="t" r="r" b="b"/>
            <a:pathLst>
              <a:path h="1392554">
                <a:moveTo>
                  <a:pt x="-57149" y="696111"/>
                </a:moveTo>
                <a:lnTo>
                  <a:pt x="57150" y="696111"/>
                </a:lnTo>
              </a:path>
            </a:pathLst>
          </a:custGeom>
          <a:ln w="1392223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16939" y="4632452"/>
            <a:ext cx="22485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latin typeface="Arial MT"/>
                <a:cs typeface="Arial MT"/>
              </a:rPr>
              <a:t>Identify the location of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fracture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62356" y="4589779"/>
            <a:ext cx="265493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spc="-5" dirty="0">
                <a:latin typeface="Arial MT"/>
                <a:cs typeface="Arial MT"/>
              </a:rPr>
              <a:t>Before applying the splint,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CHECK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distal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pulse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(pulse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below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fracture)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9542" y="5675228"/>
            <a:ext cx="4759960" cy="982344"/>
          </a:xfrm>
          <a:custGeom>
            <a:avLst/>
            <a:gdLst/>
            <a:ahLst/>
            <a:cxnLst/>
            <a:rect l="l" t="t" r="r" b="b"/>
            <a:pathLst>
              <a:path w="4759960" h="982345">
                <a:moveTo>
                  <a:pt x="4646908" y="0"/>
                </a:moveTo>
                <a:lnTo>
                  <a:pt x="112745" y="0"/>
                </a:lnTo>
                <a:lnTo>
                  <a:pt x="68859" y="8860"/>
                </a:lnTo>
                <a:lnTo>
                  <a:pt x="33022" y="33022"/>
                </a:lnTo>
                <a:lnTo>
                  <a:pt x="8860" y="68860"/>
                </a:lnTo>
                <a:lnTo>
                  <a:pt x="0" y="112745"/>
                </a:lnTo>
                <a:lnTo>
                  <a:pt x="0" y="869255"/>
                </a:lnTo>
                <a:lnTo>
                  <a:pt x="8860" y="913141"/>
                </a:lnTo>
                <a:lnTo>
                  <a:pt x="33022" y="948978"/>
                </a:lnTo>
                <a:lnTo>
                  <a:pt x="68859" y="973140"/>
                </a:lnTo>
                <a:lnTo>
                  <a:pt x="112745" y="982000"/>
                </a:lnTo>
                <a:lnTo>
                  <a:pt x="4646908" y="982000"/>
                </a:lnTo>
                <a:lnTo>
                  <a:pt x="4690794" y="973140"/>
                </a:lnTo>
                <a:lnTo>
                  <a:pt x="4726631" y="948978"/>
                </a:lnTo>
                <a:lnTo>
                  <a:pt x="4750793" y="913141"/>
                </a:lnTo>
                <a:lnTo>
                  <a:pt x="4759653" y="869255"/>
                </a:lnTo>
                <a:lnTo>
                  <a:pt x="4759653" y="112745"/>
                </a:lnTo>
                <a:lnTo>
                  <a:pt x="4750793" y="68860"/>
                </a:lnTo>
                <a:lnTo>
                  <a:pt x="4726631" y="33022"/>
                </a:lnTo>
                <a:lnTo>
                  <a:pt x="4690794" y="8860"/>
                </a:lnTo>
                <a:lnTo>
                  <a:pt x="4646908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03665" y="5869940"/>
            <a:ext cx="359473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5" dirty="0">
                <a:latin typeface="Arial MT"/>
                <a:cs typeface="Arial MT"/>
              </a:rPr>
              <a:t>Have the casualty or someone else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manually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stabilize 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area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6176" y="5742432"/>
            <a:ext cx="954024" cy="83515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1616690" y="6567128"/>
            <a:ext cx="2457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10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SPL</a:t>
            </a:r>
            <a:r>
              <a:rPr spc="-10" dirty="0"/>
              <a:t>I</a:t>
            </a:r>
            <a:r>
              <a:rPr dirty="0"/>
              <a:t>N</a:t>
            </a:r>
            <a:r>
              <a:rPr spc="-5" dirty="0"/>
              <a:t>T</a:t>
            </a:r>
            <a:r>
              <a:rPr spc="-10" dirty="0"/>
              <a:t>I</a:t>
            </a:r>
            <a:r>
              <a:rPr dirty="0"/>
              <a:t>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3411" y="4592828"/>
            <a:ext cx="3082290" cy="55626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>
              <a:lnSpc>
                <a:spcPts val="2020"/>
              </a:lnSpc>
              <a:spcBef>
                <a:spcPts val="284"/>
              </a:spcBef>
            </a:pPr>
            <a:r>
              <a:rPr sz="1800" b="1" spc="-25" dirty="0">
                <a:solidFill>
                  <a:srgbClr val="C00000"/>
                </a:solidFill>
                <a:latin typeface="Arial"/>
                <a:cs typeface="Arial"/>
              </a:rPr>
              <a:t>PREPARE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splint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materials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 application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59300" y="4592828"/>
            <a:ext cx="3031490" cy="79692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ct val="90600"/>
              </a:lnSpc>
              <a:spcBef>
                <a:spcPts val="300"/>
              </a:spcBef>
            </a:pPr>
            <a:r>
              <a:rPr sz="1800" b="1" spc="-25" dirty="0">
                <a:solidFill>
                  <a:srgbClr val="C00000"/>
                </a:solidFill>
                <a:latin typeface="Arial"/>
                <a:cs typeface="Arial"/>
              </a:rPr>
              <a:t>PREPARE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securing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materials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(cravats, elastic wraps/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bandages,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etc.)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1623" y="2106167"/>
            <a:ext cx="3325367" cy="21640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3608" y="2115311"/>
            <a:ext cx="3322320" cy="21457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147179" y="4592828"/>
            <a:ext cx="3129280" cy="104965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ct val="91100"/>
              </a:lnSpc>
              <a:spcBef>
                <a:spcPts val="290"/>
              </a:spcBef>
            </a:pPr>
            <a:r>
              <a:rPr sz="1800" b="1" spc="-35" dirty="0">
                <a:solidFill>
                  <a:srgbClr val="C00000"/>
                </a:solidFill>
                <a:latin typeface="Arial"/>
                <a:cs typeface="Arial"/>
              </a:rPr>
              <a:t>APPLY </a:t>
            </a:r>
            <a:r>
              <a:rPr sz="1800" spc="-5" dirty="0">
                <a:latin typeface="Arial MT"/>
                <a:cs typeface="Arial MT"/>
              </a:rPr>
              <a:t>the splint to the injured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extremity with the limb,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position of function,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normal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resting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position,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possible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65007" y="2109216"/>
            <a:ext cx="3325367" cy="215798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617723" y="947420"/>
            <a:ext cx="7035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GUIDELINES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FOR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LEG</a:t>
            </a:r>
            <a:r>
              <a:rPr sz="36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SPLINTS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4200" y="4599431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43523" y="4599432"/>
            <a:ext cx="0" cy="828675"/>
          </a:xfrm>
          <a:custGeom>
            <a:avLst/>
            <a:gdLst/>
            <a:ahLst/>
            <a:cxnLst/>
            <a:rect l="l" t="t" r="r" b="b"/>
            <a:pathLst>
              <a:path h="828675">
                <a:moveTo>
                  <a:pt x="0" y="82835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46494" y="4599431"/>
            <a:ext cx="0" cy="1109980"/>
          </a:xfrm>
          <a:custGeom>
            <a:avLst/>
            <a:gdLst/>
            <a:ahLst/>
            <a:cxnLst/>
            <a:rect l="l" t="t" r="r" b="b"/>
            <a:pathLst>
              <a:path h="1109979">
                <a:moveTo>
                  <a:pt x="0" y="110970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9542" y="5675228"/>
            <a:ext cx="4894580" cy="982344"/>
          </a:xfrm>
          <a:custGeom>
            <a:avLst/>
            <a:gdLst/>
            <a:ahLst/>
            <a:cxnLst/>
            <a:rect l="l" t="t" r="r" b="b"/>
            <a:pathLst>
              <a:path w="4894580" h="982345">
                <a:moveTo>
                  <a:pt x="4781529" y="0"/>
                </a:moveTo>
                <a:lnTo>
                  <a:pt x="112743" y="0"/>
                </a:lnTo>
                <a:lnTo>
                  <a:pt x="68858" y="8860"/>
                </a:lnTo>
                <a:lnTo>
                  <a:pt x="33021" y="33022"/>
                </a:lnTo>
                <a:lnTo>
                  <a:pt x="8859" y="68859"/>
                </a:lnTo>
                <a:lnTo>
                  <a:pt x="0" y="112744"/>
                </a:lnTo>
                <a:lnTo>
                  <a:pt x="0" y="869256"/>
                </a:lnTo>
                <a:lnTo>
                  <a:pt x="8859" y="913141"/>
                </a:lnTo>
                <a:lnTo>
                  <a:pt x="33021" y="948978"/>
                </a:lnTo>
                <a:lnTo>
                  <a:pt x="68858" y="973140"/>
                </a:lnTo>
                <a:lnTo>
                  <a:pt x="112743" y="982000"/>
                </a:lnTo>
                <a:lnTo>
                  <a:pt x="4781529" y="982000"/>
                </a:lnTo>
                <a:lnTo>
                  <a:pt x="4825414" y="973140"/>
                </a:lnTo>
                <a:lnTo>
                  <a:pt x="4861251" y="948978"/>
                </a:lnTo>
                <a:lnTo>
                  <a:pt x="4885413" y="913141"/>
                </a:lnTo>
                <a:lnTo>
                  <a:pt x="4894273" y="869256"/>
                </a:lnTo>
                <a:lnTo>
                  <a:pt x="4894273" y="112744"/>
                </a:lnTo>
                <a:lnTo>
                  <a:pt x="4885413" y="68859"/>
                </a:lnTo>
                <a:lnTo>
                  <a:pt x="4861251" y="33022"/>
                </a:lnTo>
                <a:lnTo>
                  <a:pt x="4825414" y="8860"/>
                </a:lnTo>
                <a:lnTo>
                  <a:pt x="4781529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03665" y="5869940"/>
            <a:ext cx="372173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5" dirty="0">
                <a:latin typeface="Arial MT"/>
                <a:cs typeface="Arial MT"/>
              </a:rPr>
              <a:t>Measure and shape the splint on 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opposing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uninjured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extremity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6176" y="5742432"/>
            <a:ext cx="954024" cy="835152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SPL</a:t>
            </a:r>
            <a:r>
              <a:rPr spc="-10" dirty="0"/>
              <a:t>I</a:t>
            </a:r>
            <a:r>
              <a:rPr dirty="0"/>
              <a:t>N</a:t>
            </a:r>
            <a:r>
              <a:rPr spc="-5" dirty="0"/>
              <a:t>T</a:t>
            </a:r>
            <a:r>
              <a:rPr spc="-10" dirty="0"/>
              <a:t>I</a:t>
            </a:r>
            <a:r>
              <a:rPr dirty="0"/>
              <a:t>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3411" y="4592828"/>
            <a:ext cx="2807335" cy="55626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>
              <a:lnSpc>
                <a:spcPts val="2020"/>
              </a:lnSpc>
              <a:spcBef>
                <a:spcPts val="284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SECURE </a:t>
            </a:r>
            <a:r>
              <a:rPr sz="1800" spc="-5" dirty="0">
                <a:latin typeface="Arial MT"/>
                <a:cs typeface="Arial MT"/>
              </a:rPr>
              <a:t>the splint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place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with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appropriate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materials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59300" y="4592828"/>
            <a:ext cx="3086735" cy="104965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ct val="91100"/>
              </a:lnSpc>
              <a:spcBef>
                <a:spcPts val="29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ENSURE </a:t>
            </a:r>
            <a:r>
              <a:rPr sz="1800" spc="-5" dirty="0">
                <a:latin typeface="Arial MT"/>
                <a:cs typeface="Arial MT"/>
              </a:rPr>
              <a:t>the joints above and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below the fracture are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immobilized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the splint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whenever possible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1623" y="2109216"/>
            <a:ext cx="3325367" cy="21579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3608" y="2115311"/>
            <a:ext cx="3319272" cy="21457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147179" y="4592828"/>
            <a:ext cx="2858135" cy="167132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119380">
              <a:lnSpc>
                <a:spcPts val="2020"/>
              </a:lnSpc>
              <a:spcBef>
                <a:spcPts val="284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RECHECK </a:t>
            </a:r>
            <a:r>
              <a:rPr sz="1800" spc="-5" dirty="0">
                <a:latin typeface="Arial MT"/>
                <a:cs typeface="Arial MT"/>
              </a:rPr>
              <a:t>the distal pulse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following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application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1850"/>
              </a:lnSpc>
            </a:pP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splint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90000"/>
              </a:lnSpc>
              <a:spcBef>
                <a:spcPts val="1055"/>
              </a:spcBef>
            </a:pPr>
            <a:r>
              <a:rPr sz="1800" spc="-5" dirty="0">
                <a:latin typeface="Arial MT"/>
                <a:cs typeface="Arial MT"/>
              </a:rPr>
              <a:t>If the pulse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b="1" dirty="0">
                <a:latin typeface="Arial"/>
                <a:cs typeface="Arial"/>
              </a:rPr>
              <a:t>not </a:t>
            </a:r>
            <a:r>
              <a:rPr sz="1800" spc="-5" dirty="0">
                <a:latin typeface="Arial MT"/>
                <a:cs typeface="Arial MT"/>
              </a:rPr>
              <a:t>palpable,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loosen the splint, reposition,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reapply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65007" y="2109216"/>
            <a:ext cx="3325367" cy="215798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617723" y="947420"/>
            <a:ext cx="7035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GUIDELINES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FOR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LEG</a:t>
            </a:r>
            <a:r>
              <a:rPr sz="36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SPLINTS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4200" y="4599431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43523" y="4599433"/>
            <a:ext cx="0" cy="1086485"/>
          </a:xfrm>
          <a:custGeom>
            <a:avLst/>
            <a:gdLst/>
            <a:ahLst/>
            <a:cxnLst/>
            <a:rect l="l" t="t" r="r" b="b"/>
            <a:pathLst>
              <a:path h="1086485">
                <a:moveTo>
                  <a:pt x="0" y="108625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46494" y="4599431"/>
            <a:ext cx="0" cy="828675"/>
          </a:xfrm>
          <a:custGeom>
            <a:avLst/>
            <a:gdLst/>
            <a:ahLst/>
            <a:cxnLst/>
            <a:rect l="l" t="t" r="r" b="b"/>
            <a:pathLst>
              <a:path h="828675">
                <a:moveTo>
                  <a:pt x="0" y="82835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46494" y="5487806"/>
            <a:ext cx="0" cy="828675"/>
          </a:xfrm>
          <a:custGeom>
            <a:avLst/>
            <a:gdLst/>
            <a:ahLst/>
            <a:cxnLst/>
            <a:rect l="l" t="t" r="r" b="b"/>
            <a:pathLst>
              <a:path h="828675">
                <a:moveTo>
                  <a:pt x="0" y="82835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71293" y="386588"/>
            <a:ext cx="16503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SPL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T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1807971"/>
            <a:ext cx="10041890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dirty="0">
                <a:latin typeface="Arial MT"/>
                <a:cs typeface="Arial MT"/>
              </a:rPr>
              <a:t>Splinting the arm is the same concept as splinting a leg </a:t>
            </a:r>
            <a:r>
              <a:rPr sz="2800" spc="-5" dirty="0">
                <a:latin typeface="Arial MT"/>
                <a:cs typeface="Arial MT"/>
              </a:rPr>
              <a:t>with </a:t>
            </a:r>
            <a:r>
              <a:rPr sz="2800" dirty="0">
                <a:latin typeface="Arial MT"/>
                <a:cs typeface="Arial MT"/>
              </a:rPr>
              <a:t>the </a:t>
            </a:r>
            <a:r>
              <a:rPr sz="2800" spc="-76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following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exceptions: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75401" y="947420"/>
            <a:ext cx="7120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GUIDELINES</a:t>
            </a:r>
            <a:r>
              <a:rPr sz="3600" spc="-3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FOR</a:t>
            </a:r>
            <a:r>
              <a:rPr sz="3600" spc="-17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ARM</a:t>
            </a:r>
            <a:r>
              <a:rPr sz="3600" spc="-35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SPLINTS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125665" y="5583428"/>
            <a:ext cx="257873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spc="-5" dirty="0">
                <a:latin typeface="Arial MT"/>
                <a:cs typeface="Arial MT"/>
              </a:rPr>
              <a:t>If possible, have casualty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support their injury while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preparing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equipment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0540" y="5568504"/>
            <a:ext cx="0" cy="906780"/>
          </a:xfrm>
          <a:custGeom>
            <a:avLst/>
            <a:gdLst/>
            <a:ahLst/>
            <a:cxnLst/>
            <a:rect l="l" t="t" r="r" b="b"/>
            <a:pathLst>
              <a:path h="906779">
                <a:moveTo>
                  <a:pt x="0" y="90616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08796" y="5571235"/>
            <a:ext cx="194373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spc="-5" dirty="0">
                <a:latin typeface="Arial MT"/>
                <a:cs typeface="Arial MT"/>
              </a:rPr>
              <a:t>Mold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padded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splint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using </a:t>
            </a:r>
            <a:r>
              <a:rPr sz="1800" spc="-10" dirty="0">
                <a:latin typeface="Arial MT"/>
                <a:cs typeface="Arial MT"/>
              </a:rPr>
              <a:t>casualty’s 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unaffected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limb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98976" y="3288791"/>
            <a:ext cx="3538854" cy="3186430"/>
            <a:chOff x="3998976" y="3288791"/>
            <a:chExt cx="3538854" cy="3186430"/>
          </a:xfrm>
        </p:grpSpPr>
        <p:sp>
          <p:nvSpPr>
            <p:cNvPr id="10" name="object 10"/>
            <p:cNvSpPr/>
            <p:nvPr/>
          </p:nvSpPr>
          <p:spPr>
            <a:xfrm>
              <a:off x="4522971" y="5568504"/>
              <a:ext cx="0" cy="906780"/>
            </a:xfrm>
            <a:custGeom>
              <a:avLst/>
              <a:gdLst/>
              <a:ahLst/>
              <a:cxnLst/>
              <a:rect l="l" t="t" r="r" b="b"/>
              <a:pathLst>
                <a:path h="906779">
                  <a:moveTo>
                    <a:pt x="0" y="90616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8976" y="3288791"/>
              <a:ext cx="3538728" cy="232867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054417" y="4958588"/>
            <a:ext cx="3582035" cy="151892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398780" algn="just">
              <a:lnSpc>
                <a:spcPts val="2090"/>
              </a:lnSpc>
              <a:spcBef>
                <a:spcPts val="225"/>
              </a:spcBef>
            </a:pPr>
            <a:r>
              <a:rPr sz="1800" dirty="0">
                <a:latin typeface="Arial MT"/>
                <a:cs typeface="Arial MT"/>
              </a:rPr>
              <a:t>Use </a:t>
            </a:r>
            <a:r>
              <a:rPr sz="1800" spc="-5" dirty="0">
                <a:latin typeface="Arial MT"/>
                <a:cs typeface="Arial MT"/>
              </a:rPr>
              <a:t>two triangular bandages to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secure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limb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body</a:t>
            </a:r>
            <a:endParaRPr sz="1800">
              <a:latin typeface="Arial MT"/>
              <a:cs typeface="Arial MT"/>
            </a:endParaRPr>
          </a:p>
          <a:p>
            <a:pPr marL="12700" marR="5080" algn="just">
              <a:lnSpc>
                <a:spcPct val="99400"/>
              </a:lnSpc>
              <a:spcBef>
                <a:spcPts val="1010"/>
              </a:spcBef>
            </a:pPr>
            <a:r>
              <a:rPr sz="1800" dirty="0">
                <a:latin typeface="Arial MT"/>
                <a:cs typeface="Arial MT"/>
              </a:rPr>
              <a:t>Use </a:t>
            </a:r>
            <a:r>
              <a:rPr sz="1800" spc="-5" dirty="0">
                <a:latin typeface="Arial MT"/>
                <a:cs typeface="Arial MT"/>
              </a:rPr>
              <a:t>third triangular bandage; place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under injured arm and around neck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help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support injured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limb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72169" y="4948689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81758" y="5615395"/>
            <a:ext cx="0" cy="906780"/>
          </a:xfrm>
          <a:custGeom>
            <a:avLst/>
            <a:gdLst/>
            <a:ahLst/>
            <a:cxnLst/>
            <a:rect l="l" t="t" r="r" b="b"/>
            <a:pathLst>
              <a:path h="906779">
                <a:moveTo>
                  <a:pt x="0" y="90616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8743" y="2316479"/>
            <a:ext cx="2724911" cy="260908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8200" y="2718816"/>
            <a:ext cx="2913888" cy="2791968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SPL</a:t>
            </a:r>
            <a:r>
              <a:rPr spc="-10" dirty="0"/>
              <a:t>I</a:t>
            </a:r>
            <a:r>
              <a:rPr dirty="0"/>
              <a:t>N</a:t>
            </a:r>
            <a:r>
              <a:rPr spc="-5" dirty="0"/>
              <a:t>T</a:t>
            </a:r>
            <a:r>
              <a:rPr spc="-10" dirty="0"/>
              <a:t>I</a:t>
            </a:r>
            <a:r>
              <a:rPr dirty="0"/>
              <a:t>NG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4623" y="1810511"/>
            <a:ext cx="3121152" cy="35631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70320" y="3398520"/>
            <a:ext cx="4983480" cy="156057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575401" y="947420"/>
            <a:ext cx="7120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GUIDELINES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FOR</a:t>
            </a:r>
            <a:r>
              <a:rPr sz="3600" b="1" spc="-170" dirty="0"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ARM</a:t>
            </a:r>
            <a:r>
              <a:rPr sz="36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SPLINTS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91222" y="551225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91222" y="592585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95557" y="5382260"/>
            <a:ext cx="3950335" cy="812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3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Check for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signs of impaired circulation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Apply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5" dirty="0">
                <a:latin typeface="Arial MT"/>
                <a:cs typeface="Arial MT"/>
              </a:rPr>
              <a:t> sling to immobilize the forearm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40600" y="5651848"/>
            <a:ext cx="0" cy="534035"/>
          </a:xfrm>
          <a:custGeom>
            <a:avLst/>
            <a:gdLst/>
            <a:ahLst/>
            <a:cxnLst/>
            <a:rect l="l" t="t" r="r" b="b"/>
            <a:pathLst>
              <a:path h="534035">
                <a:moveTo>
                  <a:pt x="0" y="533697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40600" y="522546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863174" y="5104891"/>
            <a:ext cx="4585335" cy="1092200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1800" spc="-5" dirty="0">
                <a:latin typeface="Arial MT"/>
                <a:cs typeface="Arial MT"/>
              </a:rPr>
              <a:t>Apply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5" dirty="0">
                <a:latin typeface="Arial MT"/>
                <a:cs typeface="Arial MT"/>
              </a:rPr>
              <a:t> swathe to immobilize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upper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arm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102200"/>
              </a:lnSpc>
              <a:spcBef>
                <a:spcPts val="890"/>
              </a:spcBef>
            </a:pPr>
            <a:r>
              <a:rPr sz="1800" spc="-5" dirty="0">
                <a:latin typeface="Arial MT"/>
                <a:cs typeface="Arial MT"/>
              </a:rPr>
              <a:t>Place two cravats above the fracture site and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two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below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fracture site (preferred)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74341" y="331723"/>
            <a:ext cx="16503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SPL</a:t>
            </a:r>
            <a:r>
              <a:rPr spc="-10" dirty="0"/>
              <a:t>I</a:t>
            </a:r>
            <a:r>
              <a:rPr dirty="0"/>
              <a:t>N</a:t>
            </a:r>
            <a:r>
              <a:rPr spc="-5" dirty="0"/>
              <a:t>T</a:t>
            </a:r>
            <a:r>
              <a:rPr spc="-10" dirty="0"/>
              <a:t>I</a:t>
            </a:r>
            <a:r>
              <a:rPr dirty="0"/>
              <a:t>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74322" y="627379"/>
            <a:ext cx="43853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r>
              <a:rPr sz="36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36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ARM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11" name="17. Splinting-CLS-HT(TFC)">
            <a:hlinkClick r:id="" action="ppaction://media"/>
            <a:extLst>
              <a:ext uri="{FF2B5EF4-FFF2-40B4-BE49-F238E27FC236}">
                <a16:creationId xmlns:a16="http://schemas.microsoft.com/office/drawing/2014/main" id="{8332E45E-61A3-CD64-6B9D-199DCF44A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345" y="1201419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8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41016" y="360171"/>
            <a:ext cx="15163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/>
              <a:t>SPLINTING</a:t>
            </a:r>
            <a:endParaRPr sz="2200"/>
          </a:p>
        </p:txBody>
      </p:sp>
      <p:sp>
        <p:nvSpPr>
          <p:cNvPr id="6" name="object 6"/>
          <p:cNvSpPr txBox="1"/>
          <p:nvPr/>
        </p:nvSpPr>
        <p:spPr>
          <a:xfrm>
            <a:off x="4433760" y="947420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SKILL</a:t>
            </a:r>
            <a:r>
              <a:rPr sz="3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85" dirty="0">
                <a:solidFill>
                  <a:srgbClr val="FFFFFF"/>
                </a:solidFill>
                <a:latin typeface="Arial"/>
                <a:cs typeface="Arial"/>
              </a:rPr>
              <a:t>STATION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4409" y="1833372"/>
            <a:ext cx="1870710" cy="88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41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(Skill)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49413" y="2387911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910679" y="275844"/>
            <a:ext cx="2371725" cy="99568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/>
              <a:t>FRACTURES</a:t>
            </a:r>
          </a:p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3600" spc="-20" dirty="0">
                <a:solidFill>
                  <a:srgbClr val="000000"/>
                </a:solidFill>
              </a:rPr>
              <a:t>SUMMARY</a:t>
            </a:r>
            <a:endParaRPr sz="3600"/>
          </a:p>
        </p:txBody>
      </p:sp>
      <p:sp>
        <p:nvSpPr>
          <p:cNvPr id="18" name="object 18"/>
          <p:cNvSpPr txBox="1"/>
          <p:nvPr/>
        </p:nvSpPr>
        <p:spPr>
          <a:xfrm>
            <a:off x="1057182" y="1559052"/>
            <a:ext cx="5511165" cy="1372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most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important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aspect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splinting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splint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 a way </a:t>
            </a:r>
            <a:r>
              <a:rPr sz="2000" spc="-5" dirty="0">
                <a:latin typeface="Arial MT"/>
                <a:cs typeface="Arial MT"/>
              </a:rPr>
              <a:t>that </a:t>
            </a:r>
            <a:r>
              <a:rPr sz="2000" dirty="0">
                <a:latin typeface="Arial MT"/>
                <a:cs typeface="Arial MT"/>
              </a:rPr>
              <a:t>does not </a:t>
            </a:r>
            <a:r>
              <a:rPr sz="2000" spc="-5" dirty="0">
                <a:latin typeface="Arial MT"/>
                <a:cs typeface="Arial MT"/>
              </a:rPr>
              <a:t>harm the nerves </a:t>
            </a:r>
            <a:r>
              <a:rPr sz="2000" dirty="0">
                <a:latin typeface="Arial MT"/>
                <a:cs typeface="Arial MT"/>
              </a:rPr>
              <a:t>or blood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vessels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splinted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extremity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Before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after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splinting,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assess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following: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779839" y="2931922"/>
            <a:ext cx="2889925" cy="2295906"/>
          </a:xfrm>
          <a:custGeom>
            <a:avLst/>
            <a:gdLst/>
            <a:ahLst/>
            <a:cxnLst/>
            <a:rect l="l" t="t" r="r" b="b"/>
            <a:pathLst>
              <a:path w="3126104" h="3221990">
                <a:moveTo>
                  <a:pt x="2977428" y="0"/>
                </a:moveTo>
                <a:lnTo>
                  <a:pt x="148120" y="0"/>
                </a:lnTo>
                <a:lnTo>
                  <a:pt x="101302" y="7551"/>
                </a:lnTo>
                <a:lnTo>
                  <a:pt x="60642" y="28578"/>
                </a:lnTo>
                <a:lnTo>
                  <a:pt x="28578" y="60642"/>
                </a:lnTo>
                <a:lnTo>
                  <a:pt x="7551" y="101302"/>
                </a:lnTo>
                <a:lnTo>
                  <a:pt x="0" y="148120"/>
                </a:lnTo>
                <a:lnTo>
                  <a:pt x="0" y="3073603"/>
                </a:lnTo>
                <a:lnTo>
                  <a:pt x="7551" y="3120420"/>
                </a:lnTo>
                <a:lnTo>
                  <a:pt x="28578" y="3161081"/>
                </a:lnTo>
                <a:lnTo>
                  <a:pt x="60642" y="3193144"/>
                </a:lnTo>
                <a:lnTo>
                  <a:pt x="101302" y="3214172"/>
                </a:lnTo>
                <a:lnTo>
                  <a:pt x="148120" y="3221723"/>
                </a:lnTo>
                <a:lnTo>
                  <a:pt x="2977428" y="3221723"/>
                </a:lnTo>
                <a:lnTo>
                  <a:pt x="3024246" y="3214172"/>
                </a:lnTo>
                <a:lnTo>
                  <a:pt x="3064906" y="3193144"/>
                </a:lnTo>
                <a:lnTo>
                  <a:pt x="3096970" y="3161081"/>
                </a:lnTo>
                <a:lnTo>
                  <a:pt x="3117998" y="3120420"/>
                </a:lnTo>
                <a:lnTo>
                  <a:pt x="3125550" y="3073603"/>
                </a:lnTo>
                <a:lnTo>
                  <a:pt x="3125550" y="148120"/>
                </a:lnTo>
                <a:lnTo>
                  <a:pt x="3117998" y="101302"/>
                </a:lnTo>
                <a:lnTo>
                  <a:pt x="3096970" y="60642"/>
                </a:lnTo>
                <a:lnTo>
                  <a:pt x="3064906" y="28578"/>
                </a:lnTo>
                <a:lnTo>
                  <a:pt x="3024246" y="7551"/>
                </a:lnTo>
                <a:lnTo>
                  <a:pt x="2977428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012440" y="5096764"/>
            <a:ext cx="2364105" cy="118999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600" b="1" spc="-10" dirty="0">
                <a:solidFill>
                  <a:srgbClr val="D93C44"/>
                </a:solidFill>
                <a:latin typeface="Arial"/>
                <a:cs typeface="Arial"/>
              </a:rPr>
              <a:t>AFTER</a:t>
            </a:r>
            <a:r>
              <a:rPr sz="1600" b="1" spc="-20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D93C44"/>
                </a:solidFill>
                <a:latin typeface="Arial"/>
                <a:cs typeface="Arial"/>
              </a:rPr>
              <a:t>SPLINTING</a:t>
            </a:r>
            <a:endParaRPr sz="1600">
              <a:latin typeface="Arial"/>
              <a:cs typeface="Arial"/>
            </a:endParaRPr>
          </a:p>
          <a:p>
            <a:pPr marL="25400" marR="5080">
              <a:lnSpc>
                <a:spcPts val="1900"/>
              </a:lnSpc>
              <a:spcBef>
                <a:spcPts val="850"/>
              </a:spcBef>
            </a:pPr>
            <a:r>
              <a:rPr sz="1600" spc="-5" dirty="0">
                <a:latin typeface="Arial MT"/>
                <a:cs typeface="Arial MT"/>
              </a:rPr>
              <a:t>Document all assessment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 treatment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 the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casualty’s </a:t>
            </a:r>
            <a:r>
              <a:rPr sz="1600" spc="-5" dirty="0">
                <a:latin typeface="Arial MT"/>
                <a:cs typeface="Arial MT"/>
              </a:rPr>
              <a:t>DD Form 1380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932207" y="3174953"/>
            <a:ext cx="5444338" cy="1820719"/>
            <a:chOff x="6030305" y="3179653"/>
            <a:chExt cx="5444338" cy="1820719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7164" y="3179653"/>
              <a:ext cx="2697479" cy="17952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0305" y="3406268"/>
              <a:ext cx="2453640" cy="1594104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57200" y="5227828"/>
            <a:ext cx="2340610" cy="995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spc="-15" dirty="0">
                <a:solidFill>
                  <a:srgbClr val="C00000"/>
                </a:solidFill>
                <a:latin typeface="Arial"/>
                <a:cs typeface="Arial"/>
              </a:rPr>
              <a:t>CIRCULATION</a:t>
            </a:r>
            <a:endParaRPr sz="1600">
              <a:latin typeface="Arial"/>
              <a:cs typeface="Arial"/>
            </a:endParaRPr>
          </a:p>
          <a:p>
            <a:pPr marL="12700" marR="5080" algn="just">
              <a:lnSpc>
                <a:spcPct val="99400"/>
              </a:lnSpc>
            </a:pPr>
            <a:r>
              <a:rPr sz="1600" spc="-5" dirty="0">
                <a:latin typeface="Arial MT"/>
                <a:cs typeface="Arial MT"/>
              </a:rPr>
              <a:t>Check pulses distal </a:t>
            </a:r>
            <a:r>
              <a:rPr sz="1600" dirty="0">
                <a:latin typeface="Arial MT"/>
                <a:cs typeface="Arial MT"/>
              </a:rPr>
              <a:t>to the </a:t>
            </a:r>
            <a:r>
              <a:rPr sz="1600" spc="-434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splint (between splint and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end 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limb)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7472" y="3444240"/>
            <a:ext cx="2456688" cy="1600200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3374845" y="5227828"/>
            <a:ext cx="2286635" cy="1235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MOTOR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99400"/>
              </a:lnSpc>
            </a:pPr>
            <a:r>
              <a:rPr sz="1600" spc="-5" dirty="0">
                <a:latin typeface="Arial MT"/>
                <a:cs typeface="Arial MT"/>
              </a:rPr>
              <a:t>Ask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casualty </a:t>
            </a:r>
            <a:r>
              <a:rPr sz="1600" dirty="0">
                <a:latin typeface="Arial MT"/>
                <a:cs typeface="Arial MT"/>
              </a:rPr>
              <a:t>to </a:t>
            </a:r>
            <a:r>
              <a:rPr sz="1600" spc="-5" dirty="0">
                <a:latin typeface="Arial MT"/>
                <a:cs typeface="Arial MT"/>
              </a:rPr>
              <a:t>move </a:t>
            </a:r>
            <a:r>
              <a:rPr sz="1600" spc="-434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body parts distal </a:t>
            </a:r>
            <a:r>
              <a:rPr sz="1600" dirty="0">
                <a:latin typeface="Arial MT"/>
                <a:cs typeface="Arial MT"/>
              </a:rPr>
              <a:t>to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splint,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e.g.,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95"/>
              </a:lnSpc>
            </a:pPr>
            <a:r>
              <a:rPr sz="1600" spc="-5" dirty="0">
                <a:latin typeface="Arial MT"/>
                <a:cs typeface="Arial MT"/>
              </a:rPr>
              <a:t>fingers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toes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52099" y="5185155"/>
            <a:ext cx="2072639" cy="1235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spc="-15" dirty="0">
                <a:solidFill>
                  <a:srgbClr val="D93C44"/>
                </a:solidFill>
                <a:latin typeface="Arial"/>
                <a:cs typeface="Arial"/>
              </a:rPr>
              <a:t>SENSORY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99200"/>
              </a:lnSpc>
            </a:pPr>
            <a:r>
              <a:rPr sz="1600" spc="-5" dirty="0">
                <a:latin typeface="Arial MT"/>
                <a:cs typeface="Arial MT"/>
              </a:rPr>
              <a:t>See if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casualty can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feel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gentle touch on </a:t>
            </a:r>
            <a:r>
              <a:rPr sz="1600" dirty="0">
                <a:latin typeface="Arial MT"/>
                <a:cs typeface="Arial MT"/>
              </a:rPr>
              <a:t> the </a:t>
            </a:r>
            <a:r>
              <a:rPr sz="1600" spc="-5" dirty="0">
                <a:latin typeface="Arial MT"/>
                <a:cs typeface="Arial MT"/>
              </a:rPr>
              <a:t>body parts distal </a:t>
            </a:r>
            <a:r>
              <a:rPr sz="1600" dirty="0">
                <a:latin typeface="Arial MT"/>
                <a:cs typeface="Arial MT"/>
              </a:rPr>
              <a:t>to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splint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57603" y="265346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59690" y="1538959"/>
            <a:ext cx="0" cy="1031875"/>
          </a:xfrm>
          <a:custGeom>
            <a:avLst/>
            <a:gdLst/>
            <a:ahLst/>
            <a:cxnLst/>
            <a:rect l="l" t="t" r="r" b="b"/>
            <a:pathLst>
              <a:path h="1031875">
                <a:moveTo>
                  <a:pt x="0" y="103184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9">
            <a:extLst>
              <a:ext uri="{FF2B5EF4-FFF2-40B4-BE49-F238E27FC236}">
                <a16:creationId xmlns:a16="http://schemas.microsoft.com/office/drawing/2014/main" id="{CF452282-9A37-F66C-375C-F2AFBE946A55}"/>
              </a:ext>
            </a:extLst>
          </p:cNvPr>
          <p:cNvSpPr/>
          <p:nvPr/>
        </p:nvSpPr>
        <p:spPr>
          <a:xfrm>
            <a:off x="2824140" y="2959532"/>
            <a:ext cx="2889925" cy="2295906"/>
          </a:xfrm>
          <a:custGeom>
            <a:avLst/>
            <a:gdLst/>
            <a:ahLst/>
            <a:cxnLst/>
            <a:rect l="l" t="t" r="r" b="b"/>
            <a:pathLst>
              <a:path w="3126104" h="3221990">
                <a:moveTo>
                  <a:pt x="2977428" y="0"/>
                </a:moveTo>
                <a:lnTo>
                  <a:pt x="148120" y="0"/>
                </a:lnTo>
                <a:lnTo>
                  <a:pt x="101302" y="7551"/>
                </a:lnTo>
                <a:lnTo>
                  <a:pt x="60642" y="28578"/>
                </a:lnTo>
                <a:lnTo>
                  <a:pt x="28578" y="60642"/>
                </a:lnTo>
                <a:lnTo>
                  <a:pt x="7551" y="101302"/>
                </a:lnTo>
                <a:lnTo>
                  <a:pt x="0" y="148120"/>
                </a:lnTo>
                <a:lnTo>
                  <a:pt x="0" y="3073603"/>
                </a:lnTo>
                <a:lnTo>
                  <a:pt x="7551" y="3120420"/>
                </a:lnTo>
                <a:lnTo>
                  <a:pt x="28578" y="3161081"/>
                </a:lnTo>
                <a:lnTo>
                  <a:pt x="60642" y="3193144"/>
                </a:lnTo>
                <a:lnTo>
                  <a:pt x="101302" y="3214172"/>
                </a:lnTo>
                <a:lnTo>
                  <a:pt x="148120" y="3221723"/>
                </a:lnTo>
                <a:lnTo>
                  <a:pt x="2977428" y="3221723"/>
                </a:lnTo>
                <a:lnTo>
                  <a:pt x="3024246" y="3214172"/>
                </a:lnTo>
                <a:lnTo>
                  <a:pt x="3064906" y="3193144"/>
                </a:lnTo>
                <a:lnTo>
                  <a:pt x="3096970" y="3161081"/>
                </a:lnTo>
                <a:lnTo>
                  <a:pt x="3117998" y="3120420"/>
                </a:lnTo>
                <a:lnTo>
                  <a:pt x="3125550" y="3073603"/>
                </a:lnTo>
                <a:lnTo>
                  <a:pt x="3125550" y="148120"/>
                </a:lnTo>
                <a:lnTo>
                  <a:pt x="3117998" y="101302"/>
                </a:lnTo>
                <a:lnTo>
                  <a:pt x="3096970" y="60642"/>
                </a:lnTo>
                <a:lnTo>
                  <a:pt x="3064906" y="28578"/>
                </a:lnTo>
                <a:lnTo>
                  <a:pt x="3024246" y="7551"/>
                </a:lnTo>
                <a:lnTo>
                  <a:pt x="2977428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68751" y="3294888"/>
            <a:ext cx="2569464" cy="18074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25129" y="360171"/>
            <a:ext cx="174878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/>
              <a:t>FRACTURES</a:t>
            </a:r>
            <a:endParaRPr sz="2200"/>
          </a:p>
        </p:txBody>
      </p:sp>
      <p:sp>
        <p:nvSpPr>
          <p:cNvPr id="6" name="object 6"/>
          <p:cNvSpPr txBox="1"/>
          <p:nvPr/>
        </p:nvSpPr>
        <p:spPr>
          <a:xfrm>
            <a:off x="3646422" y="947420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LEARNING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4409" y="1909571"/>
            <a:ext cx="8100695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True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False: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applying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splint, ensure the joints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above and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below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 fracture are immobilized in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 splint whenever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possible.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should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assess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splinting?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54138" y="2012777"/>
            <a:ext cx="0" cy="534035"/>
          </a:xfrm>
          <a:custGeom>
            <a:avLst/>
            <a:gdLst/>
            <a:ahLst/>
            <a:cxnLst/>
            <a:rect l="l" t="t" r="r" b="b"/>
            <a:pathLst>
              <a:path h="534035">
                <a:moveTo>
                  <a:pt x="0" y="53383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53378" y="261819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221129" y="381000"/>
            <a:ext cx="1749742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FRACTURES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30323" y="2960923"/>
            <a:ext cx="8534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82495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441412" y="2"/>
                </a:lnTo>
                <a:lnTo>
                  <a:pt x="492112" y="2"/>
                </a:lnTo>
                <a:lnTo>
                  <a:pt x="542812" y="2"/>
                </a:lnTo>
                <a:lnTo>
                  <a:pt x="593513" y="2"/>
                </a:lnTo>
                <a:lnTo>
                  <a:pt x="644213" y="2"/>
                </a:lnTo>
                <a:lnTo>
                  <a:pt x="694913" y="2"/>
                </a:lnTo>
                <a:lnTo>
                  <a:pt x="745613" y="2"/>
                </a:lnTo>
                <a:lnTo>
                  <a:pt x="796314" y="1"/>
                </a:lnTo>
                <a:lnTo>
                  <a:pt x="847014" y="1"/>
                </a:lnTo>
                <a:lnTo>
                  <a:pt x="897714" y="1"/>
                </a:lnTo>
                <a:lnTo>
                  <a:pt x="948414" y="1"/>
                </a:lnTo>
                <a:lnTo>
                  <a:pt x="999115" y="1"/>
                </a:lnTo>
                <a:lnTo>
                  <a:pt x="1049815" y="1"/>
                </a:lnTo>
                <a:lnTo>
                  <a:pt x="1100515" y="1"/>
                </a:lnTo>
                <a:lnTo>
                  <a:pt x="1151215" y="1"/>
                </a:lnTo>
                <a:lnTo>
                  <a:pt x="1201916" y="1"/>
                </a:lnTo>
                <a:lnTo>
                  <a:pt x="1252616" y="1"/>
                </a:lnTo>
                <a:lnTo>
                  <a:pt x="1303316" y="1"/>
                </a:lnTo>
                <a:lnTo>
                  <a:pt x="1354017" y="1"/>
                </a:lnTo>
                <a:lnTo>
                  <a:pt x="1404717" y="1"/>
                </a:lnTo>
                <a:lnTo>
                  <a:pt x="1455417" y="1"/>
                </a:lnTo>
                <a:lnTo>
                  <a:pt x="1506117" y="1"/>
                </a:lnTo>
                <a:lnTo>
                  <a:pt x="1556818" y="1"/>
                </a:lnTo>
                <a:lnTo>
                  <a:pt x="1607518" y="1"/>
                </a:lnTo>
                <a:lnTo>
                  <a:pt x="1658218" y="1"/>
                </a:lnTo>
                <a:lnTo>
                  <a:pt x="1708918" y="1"/>
                </a:lnTo>
                <a:lnTo>
                  <a:pt x="1759619" y="1"/>
                </a:lnTo>
                <a:lnTo>
                  <a:pt x="1810319" y="1"/>
                </a:lnTo>
                <a:lnTo>
                  <a:pt x="1861019" y="1"/>
                </a:lnTo>
                <a:lnTo>
                  <a:pt x="1911719" y="1"/>
                </a:lnTo>
                <a:lnTo>
                  <a:pt x="1962420" y="1"/>
                </a:lnTo>
                <a:lnTo>
                  <a:pt x="2013120" y="1"/>
                </a:lnTo>
                <a:lnTo>
                  <a:pt x="2063820" y="1"/>
                </a:lnTo>
                <a:lnTo>
                  <a:pt x="2114520" y="1"/>
                </a:lnTo>
                <a:lnTo>
                  <a:pt x="2165221" y="1"/>
                </a:lnTo>
                <a:lnTo>
                  <a:pt x="2215921" y="1"/>
                </a:lnTo>
                <a:lnTo>
                  <a:pt x="2266621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2" y="1"/>
                </a:lnTo>
                <a:lnTo>
                  <a:pt x="2469422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3" y="1"/>
                </a:lnTo>
                <a:lnTo>
                  <a:pt x="2672223" y="1"/>
                </a:lnTo>
                <a:lnTo>
                  <a:pt x="2722924" y="1"/>
                </a:lnTo>
                <a:lnTo>
                  <a:pt x="2773624" y="1"/>
                </a:lnTo>
                <a:lnTo>
                  <a:pt x="2824324" y="1"/>
                </a:lnTo>
                <a:lnTo>
                  <a:pt x="2875024" y="1"/>
                </a:lnTo>
                <a:lnTo>
                  <a:pt x="2925725" y="1"/>
                </a:lnTo>
                <a:lnTo>
                  <a:pt x="2976425" y="1"/>
                </a:lnTo>
                <a:lnTo>
                  <a:pt x="3027125" y="1"/>
                </a:lnTo>
                <a:lnTo>
                  <a:pt x="3077825" y="1"/>
                </a:lnTo>
                <a:lnTo>
                  <a:pt x="3128526" y="1"/>
                </a:lnTo>
                <a:lnTo>
                  <a:pt x="3179226" y="1"/>
                </a:lnTo>
                <a:lnTo>
                  <a:pt x="3229926" y="1"/>
                </a:lnTo>
                <a:lnTo>
                  <a:pt x="3280626" y="1"/>
                </a:lnTo>
                <a:lnTo>
                  <a:pt x="3331327" y="1"/>
                </a:lnTo>
                <a:lnTo>
                  <a:pt x="3382027" y="1"/>
                </a:lnTo>
                <a:lnTo>
                  <a:pt x="3432727" y="1"/>
                </a:lnTo>
                <a:lnTo>
                  <a:pt x="3483427" y="1"/>
                </a:lnTo>
                <a:lnTo>
                  <a:pt x="3534128" y="1"/>
                </a:lnTo>
                <a:lnTo>
                  <a:pt x="3584828" y="1"/>
                </a:lnTo>
                <a:lnTo>
                  <a:pt x="3635528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29" y="1"/>
                </a:lnTo>
                <a:lnTo>
                  <a:pt x="3838329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0" y="1"/>
                </a:lnTo>
                <a:lnTo>
                  <a:pt x="4041130" y="1"/>
                </a:lnTo>
                <a:lnTo>
                  <a:pt x="4091831" y="1"/>
                </a:lnTo>
                <a:lnTo>
                  <a:pt x="4142531" y="1"/>
                </a:lnTo>
                <a:lnTo>
                  <a:pt x="4193231" y="1"/>
                </a:lnTo>
                <a:lnTo>
                  <a:pt x="4243931" y="1"/>
                </a:lnTo>
                <a:lnTo>
                  <a:pt x="4294632" y="1"/>
                </a:lnTo>
                <a:lnTo>
                  <a:pt x="4345332" y="1"/>
                </a:lnTo>
                <a:lnTo>
                  <a:pt x="4396032" y="1"/>
                </a:lnTo>
                <a:lnTo>
                  <a:pt x="4446732" y="1"/>
                </a:lnTo>
                <a:lnTo>
                  <a:pt x="4497433" y="1"/>
                </a:lnTo>
                <a:lnTo>
                  <a:pt x="4548133" y="1"/>
                </a:lnTo>
                <a:lnTo>
                  <a:pt x="4598833" y="1"/>
                </a:lnTo>
                <a:lnTo>
                  <a:pt x="4649533" y="1"/>
                </a:lnTo>
                <a:lnTo>
                  <a:pt x="4700234" y="1"/>
                </a:lnTo>
                <a:lnTo>
                  <a:pt x="4750934" y="1"/>
                </a:lnTo>
                <a:lnTo>
                  <a:pt x="4801634" y="1"/>
                </a:lnTo>
                <a:lnTo>
                  <a:pt x="4852334" y="1"/>
                </a:lnTo>
                <a:lnTo>
                  <a:pt x="4903035" y="1"/>
                </a:lnTo>
                <a:lnTo>
                  <a:pt x="4953735" y="1"/>
                </a:lnTo>
                <a:lnTo>
                  <a:pt x="5004435" y="1"/>
                </a:lnTo>
                <a:lnTo>
                  <a:pt x="5055136" y="0"/>
                </a:lnTo>
                <a:lnTo>
                  <a:pt x="5105836" y="0"/>
                </a:lnTo>
                <a:lnTo>
                  <a:pt x="5156536" y="0"/>
                </a:lnTo>
                <a:lnTo>
                  <a:pt x="5207236" y="0"/>
                </a:lnTo>
                <a:lnTo>
                  <a:pt x="5257937" y="0"/>
                </a:lnTo>
                <a:lnTo>
                  <a:pt x="5308637" y="0"/>
                </a:lnTo>
                <a:lnTo>
                  <a:pt x="5359337" y="0"/>
                </a:lnTo>
                <a:lnTo>
                  <a:pt x="5410037" y="0"/>
                </a:lnTo>
                <a:lnTo>
                  <a:pt x="5460738" y="0"/>
                </a:lnTo>
                <a:lnTo>
                  <a:pt x="5511438" y="0"/>
                </a:lnTo>
                <a:lnTo>
                  <a:pt x="5562138" y="0"/>
                </a:lnTo>
                <a:lnTo>
                  <a:pt x="5612838" y="0"/>
                </a:lnTo>
                <a:lnTo>
                  <a:pt x="5663539" y="0"/>
                </a:lnTo>
                <a:lnTo>
                  <a:pt x="5714239" y="0"/>
                </a:lnTo>
                <a:lnTo>
                  <a:pt x="5764939" y="0"/>
                </a:lnTo>
                <a:lnTo>
                  <a:pt x="5815639" y="0"/>
                </a:lnTo>
                <a:lnTo>
                  <a:pt x="5866340" y="0"/>
                </a:lnTo>
                <a:lnTo>
                  <a:pt x="5917040" y="0"/>
                </a:lnTo>
                <a:lnTo>
                  <a:pt x="5967740" y="0"/>
                </a:lnTo>
                <a:lnTo>
                  <a:pt x="6018440" y="0"/>
                </a:lnTo>
                <a:lnTo>
                  <a:pt x="6069141" y="0"/>
                </a:lnTo>
                <a:lnTo>
                  <a:pt x="6119841" y="0"/>
                </a:lnTo>
                <a:lnTo>
                  <a:pt x="6170541" y="0"/>
                </a:lnTo>
                <a:lnTo>
                  <a:pt x="6221241" y="0"/>
                </a:lnTo>
                <a:lnTo>
                  <a:pt x="6271942" y="0"/>
                </a:lnTo>
                <a:lnTo>
                  <a:pt x="6322642" y="0"/>
                </a:lnTo>
                <a:lnTo>
                  <a:pt x="6373342" y="0"/>
                </a:lnTo>
                <a:lnTo>
                  <a:pt x="6424042" y="0"/>
                </a:lnTo>
                <a:lnTo>
                  <a:pt x="6474743" y="0"/>
                </a:lnTo>
                <a:lnTo>
                  <a:pt x="6525443" y="0"/>
                </a:lnTo>
                <a:lnTo>
                  <a:pt x="6576143" y="0"/>
                </a:lnTo>
                <a:lnTo>
                  <a:pt x="6626844" y="0"/>
                </a:lnTo>
                <a:lnTo>
                  <a:pt x="6677544" y="0"/>
                </a:lnTo>
                <a:lnTo>
                  <a:pt x="6728244" y="0"/>
                </a:lnTo>
                <a:lnTo>
                  <a:pt x="6778944" y="0"/>
                </a:lnTo>
                <a:lnTo>
                  <a:pt x="6829645" y="0"/>
                </a:lnTo>
                <a:lnTo>
                  <a:pt x="6880345" y="0"/>
                </a:lnTo>
                <a:lnTo>
                  <a:pt x="6931045" y="0"/>
                </a:lnTo>
                <a:lnTo>
                  <a:pt x="6981745" y="0"/>
                </a:lnTo>
                <a:lnTo>
                  <a:pt x="7032446" y="0"/>
                </a:lnTo>
                <a:lnTo>
                  <a:pt x="7083146" y="0"/>
                </a:lnTo>
                <a:lnTo>
                  <a:pt x="7133846" y="0"/>
                </a:lnTo>
                <a:lnTo>
                  <a:pt x="7184546" y="0"/>
                </a:lnTo>
                <a:lnTo>
                  <a:pt x="7235247" y="0"/>
                </a:lnTo>
                <a:lnTo>
                  <a:pt x="7285947" y="0"/>
                </a:lnTo>
                <a:lnTo>
                  <a:pt x="7336647" y="0"/>
                </a:lnTo>
                <a:lnTo>
                  <a:pt x="7387347" y="0"/>
                </a:lnTo>
                <a:lnTo>
                  <a:pt x="7438048" y="0"/>
                </a:lnTo>
                <a:lnTo>
                  <a:pt x="7488748" y="0"/>
                </a:lnTo>
                <a:lnTo>
                  <a:pt x="7539448" y="0"/>
                </a:lnTo>
                <a:lnTo>
                  <a:pt x="7590148" y="0"/>
                </a:lnTo>
                <a:lnTo>
                  <a:pt x="7640849" y="0"/>
                </a:lnTo>
                <a:lnTo>
                  <a:pt x="7691549" y="0"/>
                </a:lnTo>
                <a:lnTo>
                  <a:pt x="7742249" y="0"/>
                </a:lnTo>
                <a:lnTo>
                  <a:pt x="7792950" y="0"/>
                </a:lnTo>
                <a:lnTo>
                  <a:pt x="7843650" y="0"/>
                </a:lnTo>
                <a:lnTo>
                  <a:pt x="7894350" y="0"/>
                </a:lnTo>
                <a:lnTo>
                  <a:pt x="7945050" y="0"/>
                </a:lnTo>
                <a:lnTo>
                  <a:pt x="7995751" y="0"/>
                </a:lnTo>
                <a:lnTo>
                  <a:pt x="8046451" y="0"/>
                </a:lnTo>
                <a:lnTo>
                  <a:pt x="8097151" y="0"/>
                </a:lnTo>
                <a:lnTo>
                  <a:pt x="8147851" y="0"/>
                </a:lnTo>
                <a:lnTo>
                  <a:pt x="8198552" y="0"/>
                </a:lnTo>
                <a:lnTo>
                  <a:pt x="8249252" y="0"/>
                </a:lnTo>
                <a:lnTo>
                  <a:pt x="8299952" y="0"/>
                </a:lnTo>
                <a:lnTo>
                  <a:pt x="8350652" y="0"/>
                </a:lnTo>
                <a:lnTo>
                  <a:pt x="8401353" y="0"/>
                </a:lnTo>
                <a:lnTo>
                  <a:pt x="8452053" y="0"/>
                </a:lnTo>
                <a:lnTo>
                  <a:pt x="8502753" y="0"/>
                </a:lnTo>
                <a:lnTo>
                  <a:pt x="8553454" y="0"/>
                </a:lnTo>
                <a:lnTo>
                  <a:pt x="8604154" y="0"/>
                </a:lnTo>
                <a:lnTo>
                  <a:pt x="8654854" y="0"/>
                </a:lnTo>
                <a:lnTo>
                  <a:pt x="8705554" y="0"/>
                </a:lnTo>
                <a:lnTo>
                  <a:pt x="8756255" y="0"/>
                </a:lnTo>
                <a:lnTo>
                  <a:pt x="8806955" y="0"/>
                </a:lnTo>
                <a:lnTo>
                  <a:pt x="8857655" y="0"/>
                </a:lnTo>
                <a:lnTo>
                  <a:pt x="8908355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8824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/>
              <a:t>TACTICAL </a:t>
            </a:r>
            <a:r>
              <a:rPr sz="2000" spc="-25" dirty="0"/>
              <a:t>COMBAT </a:t>
            </a:r>
            <a:r>
              <a:rPr sz="2000" spc="-20" dirty="0"/>
              <a:t>CASUALTY </a:t>
            </a:r>
            <a:r>
              <a:rPr sz="2000" dirty="0"/>
              <a:t>CARE (TCCC) </a:t>
            </a:r>
            <a:r>
              <a:rPr sz="2000" spc="-545" dirty="0"/>
              <a:t> </a:t>
            </a:r>
            <a:r>
              <a:rPr sz="2000" dirty="0"/>
              <a:t>ROLE-BASED</a:t>
            </a:r>
            <a:r>
              <a:rPr sz="2000" spc="-15" dirty="0"/>
              <a:t> </a:t>
            </a:r>
            <a:r>
              <a:rPr sz="2000" dirty="0"/>
              <a:t>TRAINING</a:t>
            </a:r>
            <a:r>
              <a:rPr sz="2000" spc="-20" dirty="0"/>
              <a:t> </a:t>
            </a:r>
            <a:r>
              <a:rPr sz="2000" dirty="0"/>
              <a:t>SPECTRUM</a:t>
            </a:r>
            <a:endParaRPr sz="2000"/>
          </a:p>
        </p:txBody>
      </p:sp>
      <p:grpSp>
        <p:nvGrpSpPr>
          <p:cNvPr id="5" name="object 5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8" y="371576"/>
                  </a:lnTo>
                  <a:lnTo>
                    <a:pt x="10024089" y="185794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53125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94885" y="531520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8" y="0"/>
                </a:moveTo>
                <a:lnTo>
                  <a:pt x="0" y="0"/>
                </a:lnTo>
                <a:lnTo>
                  <a:pt x="0" y="424731"/>
                </a:lnTo>
                <a:lnTo>
                  <a:pt x="4714618" y="424731"/>
                </a:lnTo>
                <a:lnTo>
                  <a:pt x="4714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36392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65627" y="1513213"/>
            <a:ext cx="3914775" cy="708025"/>
            <a:chOff x="1665627" y="1513213"/>
            <a:chExt cx="3914775" cy="708025"/>
          </a:xfrm>
        </p:grpSpPr>
        <p:sp>
          <p:nvSpPr>
            <p:cNvPr id="13" name="object 13"/>
            <p:cNvSpPr/>
            <p:nvPr/>
          </p:nvSpPr>
          <p:spPr>
            <a:xfrm>
              <a:off x="1678327" y="1817224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20624" y="1513213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8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8" y="707886"/>
                  </a:lnTo>
                  <a:lnTo>
                    <a:pt x="199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847173" y="1534667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7" name="object 17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4399" y="2197608"/>
              <a:ext cx="1850136" cy="2828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5455" y="2173224"/>
              <a:ext cx="1850136" cy="28285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2840" y="2185416"/>
              <a:ext cx="2267712" cy="34686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6463" y="2157984"/>
              <a:ext cx="1874519" cy="286816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56704" y="1788605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1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2404671" y="646330"/>
                  </a:lnTo>
                  <a:lnTo>
                    <a:pt x="2404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454257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99684" y="656712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630613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06232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88845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62158" y="5908547"/>
            <a:ext cx="1411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15415" y="5946231"/>
            <a:ext cx="234667" cy="2346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04812" y="5904890"/>
            <a:ext cx="234667" cy="23466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54793" y="5896355"/>
            <a:ext cx="1686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7900" y="386588"/>
            <a:ext cx="515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STUDENT</a:t>
            </a:r>
            <a:r>
              <a:rPr sz="2400" b="1" spc="-3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LEARNING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29751" y="947420"/>
            <a:ext cx="7612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00000"/>
                </a:solidFill>
              </a:rPr>
              <a:t>TERMINAL</a:t>
            </a:r>
            <a:r>
              <a:rPr sz="3600" spc="-11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LEARNING</a:t>
            </a:r>
            <a:r>
              <a:rPr sz="3600" spc="-70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OBJECTIVE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3768996" y="5699252"/>
            <a:ext cx="449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3</a:t>
            </a:r>
            <a:endParaRPr sz="6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42262" y="5825235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ENABLING</a:t>
            </a:r>
            <a:r>
              <a:rPr sz="2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LEARNING </a:t>
            </a:r>
            <a:r>
              <a:rPr sz="2800" b="1" spc="-7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OBJECTIVES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(ELOs)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84411" y="2021206"/>
            <a:ext cx="11511280" cy="2554605"/>
            <a:chOff x="384411" y="2021206"/>
            <a:chExt cx="11511280" cy="2554605"/>
          </a:xfrm>
        </p:grpSpPr>
        <p:sp>
          <p:nvSpPr>
            <p:cNvPr id="12" name="object 12"/>
            <p:cNvSpPr/>
            <p:nvPr/>
          </p:nvSpPr>
          <p:spPr>
            <a:xfrm>
              <a:off x="422511" y="2896248"/>
              <a:ext cx="11435080" cy="0"/>
            </a:xfrm>
            <a:custGeom>
              <a:avLst/>
              <a:gdLst/>
              <a:ahLst/>
              <a:cxnLst/>
              <a:rect l="l" t="t" r="r" b="b"/>
              <a:pathLst>
                <a:path w="11435080">
                  <a:moveTo>
                    <a:pt x="0" y="0"/>
                  </a:moveTo>
                  <a:lnTo>
                    <a:pt x="11434526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2657" y="3005633"/>
              <a:ext cx="248742" cy="2487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2657" y="3403212"/>
              <a:ext cx="248742" cy="2487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2657" y="3789356"/>
              <a:ext cx="248742" cy="24874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22511" y="2059306"/>
              <a:ext cx="11435080" cy="2478405"/>
            </a:xfrm>
            <a:custGeom>
              <a:avLst/>
              <a:gdLst/>
              <a:ahLst/>
              <a:cxnLst/>
              <a:rect l="l" t="t" r="r" b="b"/>
              <a:pathLst>
                <a:path w="11435080" h="2478404">
                  <a:moveTo>
                    <a:pt x="0" y="103516"/>
                  </a:moveTo>
                  <a:lnTo>
                    <a:pt x="8134" y="63223"/>
                  </a:lnTo>
                  <a:lnTo>
                    <a:pt x="30319" y="30319"/>
                  </a:lnTo>
                  <a:lnTo>
                    <a:pt x="63222" y="8134"/>
                  </a:lnTo>
                  <a:lnTo>
                    <a:pt x="103516" y="0"/>
                  </a:lnTo>
                  <a:lnTo>
                    <a:pt x="11331010" y="0"/>
                  </a:lnTo>
                  <a:lnTo>
                    <a:pt x="11371303" y="8134"/>
                  </a:lnTo>
                  <a:lnTo>
                    <a:pt x="11404206" y="30319"/>
                  </a:lnTo>
                  <a:lnTo>
                    <a:pt x="11426391" y="63223"/>
                  </a:lnTo>
                  <a:lnTo>
                    <a:pt x="11434526" y="103516"/>
                  </a:lnTo>
                  <a:lnTo>
                    <a:pt x="11434526" y="2374633"/>
                  </a:lnTo>
                  <a:lnTo>
                    <a:pt x="11426391" y="2414926"/>
                  </a:lnTo>
                  <a:lnTo>
                    <a:pt x="11404206" y="2447829"/>
                  </a:lnTo>
                  <a:lnTo>
                    <a:pt x="11371303" y="2470014"/>
                  </a:lnTo>
                  <a:lnTo>
                    <a:pt x="11331010" y="2478149"/>
                  </a:lnTo>
                  <a:lnTo>
                    <a:pt x="103516" y="2478149"/>
                  </a:lnTo>
                  <a:lnTo>
                    <a:pt x="63222" y="2470014"/>
                  </a:lnTo>
                  <a:lnTo>
                    <a:pt x="30319" y="2447829"/>
                  </a:lnTo>
                  <a:lnTo>
                    <a:pt x="8134" y="2414926"/>
                  </a:lnTo>
                  <a:lnTo>
                    <a:pt x="0" y="2374633"/>
                  </a:lnTo>
                  <a:lnTo>
                    <a:pt x="0" y="103516"/>
                  </a:lnTo>
                  <a:close/>
                </a:path>
              </a:pathLst>
            </a:custGeom>
            <a:ln w="76200">
              <a:solidFill>
                <a:srgbClr val="677A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32008" y="2200147"/>
            <a:ext cx="10673715" cy="208407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97510" marR="55880" indent="-334645">
              <a:lnSpc>
                <a:spcPts val="2110"/>
              </a:lnSpc>
              <a:spcBef>
                <a:spcPts val="210"/>
              </a:spcBef>
            </a:pPr>
            <a:r>
              <a:rPr sz="2700" b="1" spc="-7" baseline="-37037" dirty="0">
                <a:solidFill>
                  <a:srgbClr val="C00000"/>
                </a:solidFill>
                <a:latin typeface="Arial"/>
                <a:cs typeface="Arial"/>
              </a:rPr>
              <a:t>19</a:t>
            </a:r>
            <a:r>
              <a:rPr sz="2700" b="1" spc="187" baseline="-3703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Given a</a:t>
            </a:r>
            <a:r>
              <a:rPr sz="1800" b="1" spc="-5" dirty="0">
                <a:latin typeface="Arial"/>
                <a:cs typeface="Arial"/>
              </a:rPr>
              <a:t> combat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or </a:t>
            </a:r>
            <a:r>
              <a:rPr sz="1800" b="1" spc="-5" dirty="0">
                <a:latin typeface="Arial"/>
                <a:cs typeface="Arial"/>
              </a:rPr>
              <a:t>noncombat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scenario,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perform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assessment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 initial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treatment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of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fractures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during </a:t>
            </a:r>
            <a:r>
              <a:rPr sz="1800" b="1" spc="-20" dirty="0">
                <a:latin typeface="Arial"/>
                <a:cs typeface="Arial"/>
              </a:rPr>
              <a:t>Tactical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Field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Care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5" dirty="0">
                <a:latin typeface="Arial"/>
                <a:cs typeface="Arial"/>
              </a:rPr>
              <a:t>accordance </a:t>
            </a:r>
            <a:r>
              <a:rPr sz="1800" b="1" dirty="0">
                <a:latin typeface="Arial"/>
                <a:cs typeface="Arial"/>
              </a:rPr>
              <a:t>with </a:t>
            </a:r>
            <a:r>
              <a:rPr sz="1800" b="1" spc="-5" dirty="0">
                <a:latin typeface="Arial"/>
                <a:cs typeface="Arial"/>
              </a:rPr>
              <a:t>CoTCCC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Guidelines</a:t>
            </a:r>
            <a:endParaRPr sz="1800">
              <a:latin typeface="Arial"/>
              <a:cs typeface="Arial"/>
            </a:endParaRPr>
          </a:p>
          <a:p>
            <a:pPr marL="965200" indent="-311150">
              <a:lnSpc>
                <a:spcPct val="100000"/>
              </a:lnSpc>
              <a:spcBef>
                <a:spcPts val="1714"/>
              </a:spcBef>
              <a:buClr>
                <a:srgbClr val="C00000"/>
              </a:buClr>
              <a:buSzPct val="112500"/>
              <a:buFont typeface="Arial"/>
              <a:buAutoNum type="arabicPlain" startAt="86"/>
              <a:tabLst>
                <a:tab pos="965835" algn="l"/>
              </a:tabLst>
            </a:pPr>
            <a:r>
              <a:rPr sz="2400" spc="-7" baseline="1736" dirty="0">
                <a:latin typeface="Arial MT"/>
                <a:cs typeface="Arial MT"/>
              </a:rPr>
              <a:t>Identify</a:t>
            </a:r>
            <a:r>
              <a:rPr sz="2400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signs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of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baseline="1736" dirty="0">
                <a:latin typeface="Arial MT"/>
                <a:cs typeface="Arial MT"/>
              </a:rPr>
              <a:t>a </a:t>
            </a:r>
            <a:r>
              <a:rPr sz="2400" spc="-7" baseline="1736" dirty="0">
                <a:latin typeface="Arial MT"/>
                <a:cs typeface="Arial MT"/>
              </a:rPr>
              <a:t>suspected</a:t>
            </a:r>
            <a:r>
              <a:rPr sz="2400" baseline="1736" dirty="0">
                <a:latin typeface="Arial MT"/>
                <a:cs typeface="Arial MT"/>
              </a:rPr>
              <a:t> fracture </a:t>
            </a:r>
            <a:r>
              <a:rPr sz="2400" spc="-7" baseline="1736" dirty="0">
                <a:latin typeface="Arial MT"/>
                <a:cs typeface="Arial MT"/>
              </a:rPr>
              <a:t>(ASM</a:t>
            </a:r>
            <a:r>
              <a:rPr sz="2400" spc="-30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T7:E29)</a:t>
            </a:r>
            <a:endParaRPr sz="2400" baseline="1736">
              <a:latin typeface="Arial MT"/>
              <a:cs typeface="Arial MT"/>
            </a:endParaRPr>
          </a:p>
          <a:p>
            <a:pPr marL="965200" indent="-311150">
              <a:lnSpc>
                <a:spcPct val="100000"/>
              </a:lnSpc>
              <a:spcBef>
                <a:spcPts val="940"/>
              </a:spcBef>
              <a:buClr>
                <a:srgbClr val="C00000"/>
              </a:buClr>
              <a:buSzPct val="112500"/>
              <a:buFont typeface="Arial"/>
              <a:buAutoNum type="arabicPlain" startAt="86"/>
              <a:tabLst>
                <a:tab pos="965835" algn="l"/>
              </a:tabLst>
            </a:pPr>
            <a:r>
              <a:rPr sz="1600" spc="-5" dirty="0">
                <a:latin typeface="Arial MT"/>
                <a:cs typeface="Arial MT"/>
              </a:rPr>
              <a:t>Demonstrate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basic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fractures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accordance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CoTCCC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Guidelines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(ASM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T7)</a:t>
            </a:r>
            <a:endParaRPr sz="1600">
              <a:latin typeface="Arial MT"/>
              <a:cs typeface="Arial MT"/>
            </a:endParaRPr>
          </a:p>
          <a:p>
            <a:pPr marL="965200" marR="113030" indent="-310515">
              <a:lnSpc>
                <a:spcPts val="1850"/>
              </a:lnSpc>
              <a:spcBef>
                <a:spcPts val="1255"/>
              </a:spcBef>
              <a:buClr>
                <a:srgbClr val="C00000"/>
              </a:buClr>
              <a:buSzPct val="112500"/>
              <a:buFont typeface="Arial"/>
              <a:buAutoNum type="arabicPlain" startAt="86"/>
              <a:tabLst>
                <a:tab pos="965835" algn="l"/>
              </a:tabLst>
            </a:pPr>
            <a:r>
              <a:rPr sz="2400" spc="-7" baseline="1736" dirty="0">
                <a:latin typeface="Arial MT"/>
                <a:cs typeface="Arial MT"/>
              </a:rPr>
              <a:t>Demonstrate</a:t>
            </a:r>
            <a:r>
              <a:rPr sz="2400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proper</a:t>
            </a:r>
            <a:r>
              <a:rPr sz="2400" spc="22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splint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application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using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baseline="1736" dirty="0">
                <a:latin typeface="Arial MT"/>
                <a:cs typeface="Arial MT"/>
              </a:rPr>
              <a:t>a </a:t>
            </a:r>
            <a:r>
              <a:rPr sz="2400" spc="-15" baseline="1736" dirty="0">
                <a:latin typeface="Arial MT"/>
                <a:cs typeface="Arial MT"/>
              </a:rPr>
              <a:t>malleable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rigid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or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improvised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splint</a:t>
            </a:r>
            <a:r>
              <a:rPr sz="2400" spc="22" baseline="1736" dirty="0">
                <a:latin typeface="Arial MT"/>
                <a:cs typeface="Arial MT"/>
              </a:rPr>
              <a:t> </a:t>
            </a:r>
            <a:r>
              <a:rPr sz="2400" baseline="1736" dirty="0">
                <a:latin typeface="Arial MT"/>
                <a:cs typeface="Arial MT"/>
              </a:rPr>
              <a:t>to a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suspected</a:t>
            </a:r>
            <a:r>
              <a:rPr sz="2400" baseline="1736" dirty="0">
                <a:latin typeface="Arial MT"/>
                <a:cs typeface="Arial MT"/>
              </a:rPr>
              <a:t> fracture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in </a:t>
            </a:r>
            <a:r>
              <a:rPr sz="2400" spc="-644" baseline="1736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99684" y="656712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3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51F320-D720-0AC2-C2C9-7E097FA3F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" y="0"/>
            <a:ext cx="121892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8050" y="1112011"/>
            <a:ext cx="78371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2F2F2"/>
                </a:solidFill>
              </a:rPr>
              <a:t>Three</a:t>
            </a:r>
            <a:r>
              <a:rPr sz="5400" spc="-35" dirty="0">
                <a:solidFill>
                  <a:srgbClr val="F2F2F2"/>
                </a:solidFill>
              </a:rPr>
              <a:t> </a:t>
            </a:r>
            <a:r>
              <a:rPr sz="5400" spc="-5" dirty="0">
                <a:solidFill>
                  <a:srgbClr val="FFFFFF"/>
                </a:solidFill>
              </a:rPr>
              <a:t>PHASES</a:t>
            </a:r>
            <a:r>
              <a:rPr sz="5400" spc="-3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of</a:t>
            </a:r>
            <a:r>
              <a:rPr sz="5400" spc="-2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TCCC</a:t>
            </a:r>
            <a:endParaRPr sz="5400"/>
          </a:p>
        </p:txBody>
      </p:sp>
      <p:sp>
        <p:nvSpPr>
          <p:cNvPr id="6" name="object 6"/>
          <p:cNvSpPr/>
          <p:nvPr/>
        </p:nvSpPr>
        <p:spPr>
          <a:xfrm>
            <a:off x="4290311" y="2800607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6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7"/>
                </a:lnTo>
                <a:lnTo>
                  <a:pt x="132052" y="496841"/>
                </a:lnTo>
                <a:lnTo>
                  <a:pt x="173588" y="516563"/>
                </a:lnTo>
                <a:lnTo>
                  <a:pt x="218695" y="528948"/>
                </a:lnTo>
                <a:lnTo>
                  <a:pt x="266621" y="533243"/>
                </a:lnTo>
                <a:lnTo>
                  <a:pt x="314546" y="528948"/>
                </a:lnTo>
                <a:lnTo>
                  <a:pt x="359654" y="516563"/>
                </a:lnTo>
                <a:lnTo>
                  <a:pt x="401190" y="496841"/>
                </a:lnTo>
                <a:lnTo>
                  <a:pt x="438402" y="470537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6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45012" y="2829051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02293" y="4386579"/>
            <a:ext cx="22599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Basic</a:t>
            </a:r>
            <a:r>
              <a:rPr sz="1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management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plan: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6395" y="4680187"/>
            <a:ext cx="114300" cy="34480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16395" y="5395237"/>
            <a:ext cx="114300" cy="38036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60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02293" y="4627372"/>
            <a:ext cx="2910840" cy="12477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17780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Maintain tactical situational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awareness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ts val="1820"/>
              </a:lnSpc>
              <a:buClr>
                <a:srgbClr val="ED7D31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Triage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required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ts val="191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Conduct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MARCH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PAWS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assessment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4824" y="2710576"/>
            <a:ext cx="3225165" cy="3270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0" indent="-514984">
              <a:lnSpc>
                <a:spcPts val="3500"/>
              </a:lnSpc>
              <a:spcBef>
                <a:spcPts val="95"/>
              </a:spcBef>
              <a:tabLst>
                <a:tab pos="514350" algn="l"/>
              </a:tabLst>
            </a:pPr>
            <a:r>
              <a:rPr sz="4200" b="1" baseline="-9920" dirty="0">
                <a:solidFill>
                  <a:srgbClr val="FFFFFF"/>
                </a:solidFill>
                <a:latin typeface="Arial"/>
                <a:cs typeface="Arial"/>
              </a:rPr>
              <a:t>1	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endParaRPr sz="3200">
              <a:latin typeface="Arial"/>
              <a:cs typeface="Arial"/>
            </a:endParaRPr>
          </a:p>
          <a:p>
            <a:pPr marL="822325" marR="586105" indent="222885">
              <a:lnSpc>
                <a:spcPts val="1800"/>
              </a:lnSpc>
              <a:spcBef>
                <a:spcPts val="105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RETURN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  <a:p>
            <a:pPr marL="514350">
              <a:lnSpc>
                <a:spcPct val="100000"/>
              </a:lnSpc>
              <a:spcBef>
                <a:spcPts val="147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Quick</a:t>
            </a:r>
            <a:r>
              <a:rPr sz="16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decision-making:</a:t>
            </a:r>
            <a:endParaRPr sz="1600">
              <a:latin typeface="Arial MT"/>
              <a:cs typeface="Arial MT"/>
            </a:endParaRPr>
          </a:p>
          <a:p>
            <a:pPr marL="514350">
              <a:lnSpc>
                <a:spcPct val="100000"/>
              </a:lnSpc>
              <a:spcBef>
                <a:spcPts val="98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Consider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scene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  <a:p>
            <a:pPr marL="800100" marR="315595" indent="-285750">
              <a:lnSpc>
                <a:spcPct val="100000"/>
              </a:lnSpc>
              <a:spcBef>
                <a:spcPts val="96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Identify and control life-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threatening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bleeding</a:t>
            </a:r>
            <a:endParaRPr sz="1600">
              <a:latin typeface="Arial MT"/>
              <a:cs typeface="Arial MT"/>
            </a:endParaRPr>
          </a:p>
          <a:p>
            <a:pPr marL="514350">
              <a:lnSpc>
                <a:spcPct val="100000"/>
              </a:lnSpc>
              <a:spcBef>
                <a:spcPts val="96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Move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77421" y="2746564"/>
            <a:ext cx="3113405" cy="1513205"/>
            <a:chOff x="477421" y="2746564"/>
            <a:chExt cx="3113405" cy="1513205"/>
          </a:xfrm>
        </p:grpSpPr>
        <p:sp>
          <p:nvSpPr>
            <p:cNvPr id="14" name="object 14"/>
            <p:cNvSpPr/>
            <p:nvPr/>
          </p:nvSpPr>
          <p:spPr>
            <a:xfrm>
              <a:off x="477421" y="2746564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621" y="0"/>
                  </a:moveTo>
                  <a:lnTo>
                    <a:pt x="218695" y="4295"/>
                  </a:lnTo>
                  <a:lnTo>
                    <a:pt x="173588" y="16680"/>
                  </a:lnTo>
                  <a:lnTo>
                    <a:pt x="132052" y="36401"/>
                  </a:lnTo>
                  <a:lnTo>
                    <a:pt x="94840" y="62705"/>
                  </a:lnTo>
                  <a:lnTo>
                    <a:pt x="62706" y="94840"/>
                  </a:lnTo>
                  <a:lnTo>
                    <a:pt x="36401" y="132052"/>
                  </a:lnTo>
                  <a:lnTo>
                    <a:pt x="16680" y="173588"/>
                  </a:lnTo>
                  <a:lnTo>
                    <a:pt x="4295" y="218695"/>
                  </a:lnTo>
                  <a:lnTo>
                    <a:pt x="0" y="266621"/>
                  </a:lnTo>
                  <a:lnTo>
                    <a:pt x="4295" y="314546"/>
                  </a:lnTo>
                  <a:lnTo>
                    <a:pt x="16680" y="359654"/>
                  </a:lnTo>
                  <a:lnTo>
                    <a:pt x="36401" y="401190"/>
                  </a:lnTo>
                  <a:lnTo>
                    <a:pt x="62706" y="438402"/>
                  </a:lnTo>
                  <a:lnTo>
                    <a:pt x="94840" y="470536"/>
                  </a:lnTo>
                  <a:lnTo>
                    <a:pt x="132052" y="496841"/>
                  </a:lnTo>
                  <a:lnTo>
                    <a:pt x="173588" y="516562"/>
                  </a:lnTo>
                  <a:lnTo>
                    <a:pt x="218695" y="528946"/>
                  </a:lnTo>
                  <a:lnTo>
                    <a:pt x="266621" y="533242"/>
                  </a:lnTo>
                  <a:lnTo>
                    <a:pt x="314547" y="528946"/>
                  </a:lnTo>
                  <a:lnTo>
                    <a:pt x="359654" y="516562"/>
                  </a:lnTo>
                  <a:lnTo>
                    <a:pt x="401190" y="496841"/>
                  </a:lnTo>
                  <a:lnTo>
                    <a:pt x="438402" y="470536"/>
                  </a:lnTo>
                  <a:lnTo>
                    <a:pt x="470537" y="438402"/>
                  </a:lnTo>
                  <a:lnTo>
                    <a:pt x="496841" y="401190"/>
                  </a:lnTo>
                  <a:lnTo>
                    <a:pt x="516562" y="359654"/>
                  </a:lnTo>
                  <a:lnTo>
                    <a:pt x="528947" y="314546"/>
                  </a:lnTo>
                  <a:lnTo>
                    <a:pt x="533243" y="266621"/>
                  </a:lnTo>
                  <a:lnTo>
                    <a:pt x="528947" y="218695"/>
                  </a:lnTo>
                  <a:lnTo>
                    <a:pt x="516562" y="173588"/>
                  </a:lnTo>
                  <a:lnTo>
                    <a:pt x="496841" y="132052"/>
                  </a:lnTo>
                  <a:lnTo>
                    <a:pt x="470537" y="94840"/>
                  </a:lnTo>
                  <a:lnTo>
                    <a:pt x="438402" y="62705"/>
                  </a:lnTo>
                  <a:lnTo>
                    <a:pt x="401190" y="36401"/>
                  </a:lnTo>
                  <a:lnTo>
                    <a:pt x="359654" y="16680"/>
                  </a:lnTo>
                  <a:lnTo>
                    <a:pt x="314547" y="4295"/>
                  </a:lnTo>
                  <a:lnTo>
                    <a:pt x="266621" y="0"/>
                  </a:lnTo>
                  <a:close/>
                </a:path>
              </a:pathLst>
            </a:custGeom>
            <a:solidFill>
              <a:srgbClr val="687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3897" y="3678939"/>
              <a:ext cx="2436495" cy="581025"/>
            </a:xfrm>
            <a:custGeom>
              <a:avLst/>
              <a:gdLst/>
              <a:ahLst/>
              <a:cxnLst/>
              <a:rect l="l" t="t" r="r" b="b"/>
              <a:pathLst>
                <a:path w="2436495" h="581025">
                  <a:moveTo>
                    <a:pt x="2147734" y="0"/>
                  </a:moveTo>
                  <a:lnTo>
                    <a:pt x="288754" y="0"/>
                  </a:lnTo>
                  <a:lnTo>
                    <a:pt x="241917" y="3779"/>
                  </a:lnTo>
                  <a:lnTo>
                    <a:pt x="197485" y="14721"/>
                  </a:lnTo>
                  <a:lnTo>
                    <a:pt x="156055" y="32230"/>
                  </a:lnTo>
                  <a:lnTo>
                    <a:pt x="118220" y="55713"/>
                  </a:lnTo>
                  <a:lnTo>
                    <a:pt x="84574" y="84574"/>
                  </a:lnTo>
                  <a:lnTo>
                    <a:pt x="55713" y="118220"/>
                  </a:lnTo>
                  <a:lnTo>
                    <a:pt x="32230" y="156056"/>
                  </a:lnTo>
                  <a:lnTo>
                    <a:pt x="14720" y="197486"/>
                  </a:lnTo>
                  <a:lnTo>
                    <a:pt x="3779" y="241918"/>
                  </a:lnTo>
                  <a:lnTo>
                    <a:pt x="0" y="288756"/>
                  </a:lnTo>
                  <a:lnTo>
                    <a:pt x="0" y="291948"/>
                  </a:lnTo>
                  <a:lnTo>
                    <a:pt x="3779" y="338786"/>
                  </a:lnTo>
                  <a:lnTo>
                    <a:pt x="14720" y="383217"/>
                  </a:lnTo>
                  <a:lnTo>
                    <a:pt x="32230" y="424648"/>
                  </a:lnTo>
                  <a:lnTo>
                    <a:pt x="55713" y="462483"/>
                  </a:lnTo>
                  <a:lnTo>
                    <a:pt x="84574" y="496129"/>
                  </a:lnTo>
                  <a:lnTo>
                    <a:pt x="118220" y="524990"/>
                  </a:lnTo>
                  <a:lnTo>
                    <a:pt x="156055" y="548473"/>
                  </a:lnTo>
                  <a:lnTo>
                    <a:pt x="197485" y="565982"/>
                  </a:lnTo>
                  <a:lnTo>
                    <a:pt x="241917" y="576924"/>
                  </a:lnTo>
                  <a:lnTo>
                    <a:pt x="288754" y="580703"/>
                  </a:lnTo>
                  <a:lnTo>
                    <a:pt x="2147734" y="580703"/>
                  </a:lnTo>
                  <a:lnTo>
                    <a:pt x="2194572" y="576924"/>
                  </a:lnTo>
                  <a:lnTo>
                    <a:pt x="2239003" y="565982"/>
                  </a:lnTo>
                  <a:lnTo>
                    <a:pt x="2280434" y="548473"/>
                  </a:lnTo>
                  <a:lnTo>
                    <a:pt x="2318269" y="524990"/>
                  </a:lnTo>
                  <a:lnTo>
                    <a:pt x="2351915" y="496129"/>
                  </a:lnTo>
                  <a:lnTo>
                    <a:pt x="2380776" y="462483"/>
                  </a:lnTo>
                  <a:lnTo>
                    <a:pt x="2404259" y="424648"/>
                  </a:lnTo>
                  <a:lnTo>
                    <a:pt x="2421768" y="383217"/>
                  </a:lnTo>
                  <a:lnTo>
                    <a:pt x="2432710" y="338786"/>
                  </a:lnTo>
                  <a:lnTo>
                    <a:pt x="2436489" y="291948"/>
                  </a:lnTo>
                  <a:lnTo>
                    <a:pt x="2436489" y="288756"/>
                  </a:lnTo>
                  <a:lnTo>
                    <a:pt x="2432710" y="241918"/>
                  </a:lnTo>
                  <a:lnTo>
                    <a:pt x="2421768" y="197486"/>
                  </a:lnTo>
                  <a:lnTo>
                    <a:pt x="2404259" y="156056"/>
                  </a:lnTo>
                  <a:lnTo>
                    <a:pt x="2380776" y="118220"/>
                  </a:lnTo>
                  <a:lnTo>
                    <a:pt x="2351915" y="84574"/>
                  </a:lnTo>
                  <a:lnTo>
                    <a:pt x="2318269" y="55713"/>
                  </a:lnTo>
                  <a:lnTo>
                    <a:pt x="2280434" y="32230"/>
                  </a:lnTo>
                  <a:lnTo>
                    <a:pt x="2239003" y="14721"/>
                  </a:lnTo>
                  <a:lnTo>
                    <a:pt x="2194572" y="3779"/>
                  </a:lnTo>
                  <a:lnTo>
                    <a:pt x="2147734" y="0"/>
                  </a:lnTo>
                  <a:close/>
                </a:path>
              </a:pathLst>
            </a:custGeom>
            <a:solidFill>
              <a:srgbClr val="D63A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4901925" y="3637324"/>
            <a:ext cx="2526665" cy="551180"/>
          </a:xfrm>
          <a:custGeom>
            <a:avLst/>
            <a:gdLst/>
            <a:ahLst/>
            <a:cxnLst/>
            <a:rect l="l" t="t" r="r" b="b"/>
            <a:pathLst>
              <a:path w="2526665" h="551179">
                <a:moveTo>
                  <a:pt x="2252337" y="0"/>
                </a:moveTo>
                <a:lnTo>
                  <a:pt x="273951" y="0"/>
                </a:lnTo>
                <a:lnTo>
                  <a:pt x="224708" y="4413"/>
                </a:lnTo>
                <a:lnTo>
                  <a:pt x="178361" y="17139"/>
                </a:lnTo>
                <a:lnTo>
                  <a:pt x="135683" y="37402"/>
                </a:lnTo>
                <a:lnTo>
                  <a:pt x="97448" y="64430"/>
                </a:lnTo>
                <a:lnTo>
                  <a:pt x="64430" y="97449"/>
                </a:lnTo>
                <a:lnTo>
                  <a:pt x="37402" y="135684"/>
                </a:lnTo>
                <a:lnTo>
                  <a:pt x="17139" y="178362"/>
                </a:lnTo>
                <a:lnTo>
                  <a:pt x="4413" y="224709"/>
                </a:lnTo>
                <a:lnTo>
                  <a:pt x="0" y="273952"/>
                </a:lnTo>
                <a:lnTo>
                  <a:pt x="0" y="276981"/>
                </a:lnTo>
                <a:lnTo>
                  <a:pt x="4413" y="326225"/>
                </a:lnTo>
                <a:lnTo>
                  <a:pt x="17139" y="372573"/>
                </a:lnTo>
                <a:lnTo>
                  <a:pt x="37402" y="415251"/>
                </a:lnTo>
                <a:lnTo>
                  <a:pt x="64430" y="453486"/>
                </a:lnTo>
                <a:lnTo>
                  <a:pt x="97448" y="486504"/>
                </a:lnTo>
                <a:lnTo>
                  <a:pt x="135683" y="513532"/>
                </a:lnTo>
                <a:lnTo>
                  <a:pt x="178361" y="533795"/>
                </a:lnTo>
                <a:lnTo>
                  <a:pt x="224708" y="546521"/>
                </a:lnTo>
                <a:lnTo>
                  <a:pt x="273951" y="550934"/>
                </a:lnTo>
                <a:lnTo>
                  <a:pt x="2252337" y="550934"/>
                </a:lnTo>
                <a:lnTo>
                  <a:pt x="2301580" y="546521"/>
                </a:lnTo>
                <a:lnTo>
                  <a:pt x="2347927" y="533795"/>
                </a:lnTo>
                <a:lnTo>
                  <a:pt x="2390605" y="513532"/>
                </a:lnTo>
                <a:lnTo>
                  <a:pt x="2428840" y="486504"/>
                </a:lnTo>
                <a:lnTo>
                  <a:pt x="2461858" y="453486"/>
                </a:lnTo>
                <a:lnTo>
                  <a:pt x="2488886" y="415251"/>
                </a:lnTo>
                <a:lnTo>
                  <a:pt x="2509149" y="372573"/>
                </a:lnTo>
                <a:lnTo>
                  <a:pt x="2521875" y="326225"/>
                </a:lnTo>
                <a:lnTo>
                  <a:pt x="2526289" y="276981"/>
                </a:lnTo>
                <a:lnTo>
                  <a:pt x="2526289" y="273952"/>
                </a:lnTo>
                <a:lnTo>
                  <a:pt x="2521875" y="224709"/>
                </a:lnTo>
                <a:lnTo>
                  <a:pt x="2509149" y="178362"/>
                </a:lnTo>
                <a:lnTo>
                  <a:pt x="2488886" y="135684"/>
                </a:lnTo>
                <a:lnTo>
                  <a:pt x="2461858" y="97449"/>
                </a:lnTo>
                <a:lnTo>
                  <a:pt x="2428840" y="64430"/>
                </a:lnTo>
                <a:lnTo>
                  <a:pt x="2390605" y="37402"/>
                </a:lnTo>
                <a:lnTo>
                  <a:pt x="2347927" y="17139"/>
                </a:lnTo>
                <a:lnTo>
                  <a:pt x="2301580" y="4413"/>
                </a:lnTo>
                <a:lnTo>
                  <a:pt x="22523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907979" y="2680716"/>
            <a:ext cx="2463800" cy="14725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3200">
              <a:latin typeface="Arial"/>
              <a:cs typeface="Arial"/>
            </a:endParaRPr>
          </a:p>
          <a:p>
            <a:pPr marL="468630" marR="410845" indent="183515">
              <a:lnSpc>
                <a:spcPts val="1800"/>
              </a:lnSpc>
              <a:spcBef>
                <a:spcPts val="430"/>
              </a:spcBef>
            </a:pP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10" dirty="0">
                <a:latin typeface="Arial"/>
                <a:cs typeface="Arial"/>
              </a:rPr>
              <a:t>AND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</a:t>
            </a:r>
            <a:r>
              <a:rPr sz="1600" b="1" spc="5" dirty="0">
                <a:latin typeface="Arial"/>
                <a:cs typeface="Arial"/>
              </a:rPr>
              <a:t>O</a:t>
            </a:r>
            <a:r>
              <a:rPr sz="1600" b="1" spc="-10" dirty="0">
                <a:latin typeface="Arial"/>
                <a:cs typeface="Arial"/>
              </a:rPr>
              <a:t>NCEA</a:t>
            </a:r>
            <a:r>
              <a:rPr sz="1600" b="1" spc="-5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M</a:t>
            </a:r>
            <a:r>
              <a:rPr sz="1600" b="1" spc="-10" dirty="0">
                <a:latin typeface="Arial"/>
                <a:cs typeface="Arial"/>
              </a:rPr>
              <a:t>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23389" y="2780708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6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090791" y="2710576"/>
            <a:ext cx="3498215" cy="37731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457200" marR="405765" indent="-457834">
              <a:lnSpc>
                <a:spcPct val="90000"/>
              </a:lnSpc>
              <a:spcBef>
                <a:spcPts val="80"/>
              </a:spcBef>
              <a:tabLst>
                <a:tab pos="457200" algn="l"/>
              </a:tabLst>
            </a:pPr>
            <a:r>
              <a:rPr sz="4200" b="1" baseline="-14880" dirty="0">
                <a:solidFill>
                  <a:srgbClr val="FFFFFF"/>
                </a:solidFill>
                <a:latin typeface="Arial"/>
                <a:cs typeface="Arial"/>
              </a:rPr>
              <a:t>3	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3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</a:t>
            </a:r>
            <a:endParaRPr sz="3200">
              <a:latin typeface="Arial"/>
              <a:cs typeface="Arial"/>
            </a:endParaRPr>
          </a:p>
          <a:p>
            <a:pPr marL="457200" marR="84455">
              <a:lnSpc>
                <a:spcPts val="1900"/>
              </a:lnSpc>
              <a:spcBef>
                <a:spcPts val="12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More deliberate assessment and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treatment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unrecognized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ts val="183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life-threatening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injuries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ct val="100000"/>
              </a:lnSpc>
              <a:spcBef>
                <a:spcPts val="985"/>
              </a:spcBef>
              <a:tabLst>
                <a:tab pos="742950" algn="l"/>
              </a:tabLst>
            </a:pPr>
            <a:r>
              <a:rPr sz="160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Pre-evacuation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procedures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ct val="100000"/>
              </a:lnSpc>
              <a:spcBef>
                <a:spcPts val="980"/>
              </a:spcBef>
              <a:tabLst>
                <a:tab pos="742950" algn="l"/>
              </a:tabLst>
            </a:pPr>
            <a:r>
              <a:rPr sz="160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Continuation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 documentation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Arial MT"/>
              <a:cs typeface="Arial MT"/>
            </a:endParaRPr>
          </a:p>
          <a:p>
            <a:pPr marL="457200" marR="70485">
              <a:lnSpc>
                <a:spcPts val="19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NOTE: This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covered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advanced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TCCC training!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6316" y="2746564"/>
            <a:ext cx="3923029" cy="3726815"/>
            <a:chOff x="286316" y="2746564"/>
            <a:chExt cx="3923029" cy="3726815"/>
          </a:xfrm>
        </p:grpSpPr>
        <p:sp>
          <p:nvSpPr>
            <p:cNvPr id="21" name="object 21"/>
            <p:cNvSpPr/>
            <p:nvPr/>
          </p:nvSpPr>
          <p:spPr>
            <a:xfrm>
              <a:off x="1224233" y="4812948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2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24233" y="5139945"/>
              <a:ext cx="0" cy="502284"/>
            </a:xfrm>
            <a:custGeom>
              <a:avLst/>
              <a:gdLst/>
              <a:ahLst/>
              <a:cxnLst/>
              <a:rect l="l" t="t" r="r" b="b"/>
              <a:pathLst>
                <a:path h="502285">
                  <a:moveTo>
                    <a:pt x="0" y="50223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24233" y="5774973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2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6316" y="2746564"/>
              <a:ext cx="3923029" cy="3726815"/>
            </a:xfrm>
            <a:custGeom>
              <a:avLst/>
              <a:gdLst/>
              <a:ahLst/>
              <a:cxnLst/>
              <a:rect l="l" t="t" r="r" b="b"/>
              <a:pathLst>
                <a:path w="3923029" h="3726815">
                  <a:moveTo>
                    <a:pt x="3922597" y="0"/>
                  </a:moveTo>
                  <a:lnTo>
                    <a:pt x="0" y="0"/>
                  </a:lnTo>
                  <a:lnTo>
                    <a:pt x="0" y="3726737"/>
                  </a:lnTo>
                  <a:lnTo>
                    <a:pt x="3922597" y="3726737"/>
                  </a:lnTo>
                  <a:lnTo>
                    <a:pt x="3922597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443973" y="6571995"/>
            <a:ext cx="18415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#TCCC-CLS-PPT-14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30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JUN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25084" y="655269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4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73544" y="513397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7829852" y="2773457"/>
            <a:ext cx="4362450" cy="3726815"/>
            <a:chOff x="7829852" y="2773457"/>
            <a:chExt cx="4362450" cy="3726815"/>
          </a:xfrm>
        </p:grpSpPr>
        <p:sp>
          <p:nvSpPr>
            <p:cNvPr id="29" name="object 29"/>
            <p:cNvSpPr/>
            <p:nvPr/>
          </p:nvSpPr>
          <p:spPr>
            <a:xfrm>
              <a:off x="8615931" y="5041751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5931" y="5393198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829852" y="2773457"/>
              <a:ext cx="4362450" cy="3726815"/>
            </a:xfrm>
            <a:custGeom>
              <a:avLst/>
              <a:gdLst/>
              <a:ahLst/>
              <a:cxnLst/>
              <a:rect l="l" t="t" r="r" b="b"/>
              <a:pathLst>
                <a:path w="4362450" h="3726815">
                  <a:moveTo>
                    <a:pt x="0" y="0"/>
                  </a:moveTo>
                  <a:lnTo>
                    <a:pt x="4362147" y="0"/>
                  </a:lnTo>
                  <a:lnTo>
                    <a:pt x="4362147" y="3726737"/>
                  </a:lnTo>
                  <a:lnTo>
                    <a:pt x="0" y="3726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208224" y="6433820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812109" y="5905437"/>
            <a:ext cx="549910" cy="473709"/>
          </a:xfrm>
          <a:custGeom>
            <a:avLst/>
            <a:gdLst/>
            <a:ahLst/>
            <a:cxnLst/>
            <a:rect l="l" t="t" r="r" b="b"/>
            <a:pathLst>
              <a:path w="549910" h="473710">
                <a:moveTo>
                  <a:pt x="274740" y="0"/>
                </a:moveTo>
                <a:lnTo>
                  <a:pt x="0" y="473689"/>
                </a:lnTo>
                <a:lnTo>
                  <a:pt x="549480" y="473689"/>
                </a:lnTo>
                <a:lnTo>
                  <a:pt x="274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378897" y="75691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70990" y="115315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52283" y="526796"/>
            <a:ext cx="3167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795861" y="2935644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55568" y="3102355"/>
            <a:ext cx="1211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1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spc="-2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5861" y="3794600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04205" y="3943604"/>
            <a:ext cx="36468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(breathing)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5861" y="4653554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F265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12564" y="4824476"/>
            <a:ext cx="2102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RCU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1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9891" y="5512510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55568" y="5495035"/>
            <a:ext cx="238188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HYPOTHERMIA/ </a:t>
            </a:r>
            <a:r>
              <a:rPr sz="2400" b="1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5861" y="2076690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21448" y="1853691"/>
            <a:ext cx="505459" cy="43173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53975" marR="5080" indent="-41910" algn="just">
              <a:lnSpc>
                <a:spcPct val="140900"/>
              </a:lnSpc>
              <a:spcBef>
                <a:spcPts val="8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M  A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R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C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04205" y="2221484"/>
            <a:ext cx="3056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BLEEDING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19175" y="3243883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4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299"/>
                </a:lnTo>
                <a:lnTo>
                  <a:pt x="25443" y="241379"/>
                </a:lnTo>
                <a:lnTo>
                  <a:pt x="11544" y="284925"/>
                </a:lnTo>
                <a:lnTo>
                  <a:pt x="2945" y="330583"/>
                </a:lnTo>
                <a:lnTo>
                  <a:pt x="0" y="377998"/>
                </a:lnTo>
                <a:lnTo>
                  <a:pt x="2945" y="425414"/>
                </a:lnTo>
                <a:lnTo>
                  <a:pt x="11544" y="471072"/>
                </a:lnTo>
                <a:lnTo>
                  <a:pt x="25443" y="514618"/>
                </a:lnTo>
                <a:lnTo>
                  <a:pt x="44288" y="555698"/>
                </a:lnTo>
                <a:lnTo>
                  <a:pt x="67725" y="593958"/>
                </a:lnTo>
                <a:lnTo>
                  <a:pt x="95398" y="629044"/>
                </a:lnTo>
                <a:lnTo>
                  <a:pt x="126955" y="660600"/>
                </a:lnTo>
                <a:lnTo>
                  <a:pt x="162040" y="688274"/>
                </a:lnTo>
                <a:lnTo>
                  <a:pt x="200300" y="711710"/>
                </a:lnTo>
                <a:lnTo>
                  <a:pt x="241380" y="730555"/>
                </a:lnTo>
                <a:lnTo>
                  <a:pt x="284926" y="744454"/>
                </a:lnTo>
                <a:lnTo>
                  <a:pt x="330584" y="753054"/>
                </a:lnTo>
                <a:lnTo>
                  <a:pt x="378000" y="755999"/>
                </a:lnTo>
                <a:lnTo>
                  <a:pt x="425415" y="753054"/>
                </a:lnTo>
                <a:lnTo>
                  <a:pt x="471073" y="744454"/>
                </a:lnTo>
                <a:lnTo>
                  <a:pt x="514619" y="730555"/>
                </a:lnTo>
                <a:lnTo>
                  <a:pt x="555699" y="711710"/>
                </a:lnTo>
                <a:lnTo>
                  <a:pt x="593959" y="688274"/>
                </a:lnTo>
                <a:lnTo>
                  <a:pt x="629044" y="660600"/>
                </a:lnTo>
                <a:lnTo>
                  <a:pt x="660600" y="629044"/>
                </a:lnTo>
                <a:lnTo>
                  <a:pt x="688274" y="593958"/>
                </a:lnTo>
                <a:lnTo>
                  <a:pt x="711710" y="555698"/>
                </a:lnTo>
                <a:lnTo>
                  <a:pt x="730555" y="514618"/>
                </a:lnTo>
                <a:lnTo>
                  <a:pt x="744454" y="471072"/>
                </a:lnTo>
                <a:lnTo>
                  <a:pt x="753054" y="425414"/>
                </a:lnTo>
                <a:lnTo>
                  <a:pt x="755999" y="377998"/>
                </a:lnTo>
                <a:lnTo>
                  <a:pt x="753054" y="330583"/>
                </a:lnTo>
                <a:lnTo>
                  <a:pt x="744454" y="284925"/>
                </a:lnTo>
                <a:lnTo>
                  <a:pt x="730555" y="241379"/>
                </a:lnTo>
                <a:lnTo>
                  <a:pt x="711710" y="200299"/>
                </a:lnTo>
                <a:lnTo>
                  <a:pt x="688274" y="162040"/>
                </a:lnTo>
                <a:lnTo>
                  <a:pt x="660600" y="126955"/>
                </a:lnTo>
                <a:lnTo>
                  <a:pt x="629044" y="95398"/>
                </a:lnTo>
                <a:lnTo>
                  <a:pt x="593959" y="67724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012116" y="3385820"/>
            <a:ext cx="197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ANTIBIOTICS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19175" y="4129586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4"/>
                </a:lnTo>
                <a:lnTo>
                  <a:pt x="126955" y="95398"/>
                </a:lnTo>
                <a:lnTo>
                  <a:pt x="95398" y="126954"/>
                </a:lnTo>
                <a:lnTo>
                  <a:pt x="67725" y="162039"/>
                </a:lnTo>
                <a:lnTo>
                  <a:pt x="44288" y="200299"/>
                </a:lnTo>
                <a:lnTo>
                  <a:pt x="25443" y="241379"/>
                </a:lnTo>
                <a:lnTo>
                  <a:pt x="11544" y="284925"/>
                </a:lnTo>
                <a:lnTo>
                  <a:pt x="2945" y="330583"/>
                </a:lnTo>
                <a:lnTo>
                  <a:pt x="0" y="377998"/>
                </a:lnTo>
                <a:lnTo>
                  <a:pt x="2945" y="425414"/>
                </a:lnTo>
                <a:lnTo>
                  <a:pt x="11544" y="471072"/>
                </a:lnTo>
                <a:lnTo>
                  <a:pt x="25443" y="514618"/>
                </a:lnTo>
                <a:lnTo>
                  <a:pt x="44288" y="555698"/>
                </a:lnTo>
                <a:lnTo>
                  <a:pt x="67725" y="593958"/>
                </a:lnTo>
                <a:lnTo>
                  <a:pt x="95398" y="629044"/>
                </a:lnTo>
                <a:lnTo>
                  <a:pt x="126955" y="660600"/>
                </a:lnTo>
                <a:lnTo>
                  <a:pt x="162040" y="688274"/>
                </a:lnTo>
                <a:lnTo>
                  <a:pt x="200300" y="711710"/>
                </a:lnTo>
                <a:lnTo>
                  <a:pt x="241380" y="730555"/>
                </a:lnTo>
                <a:lnTo>
                  <a:pt x="284926" y="744454"/>
                </a:lnTo>
                <a:lnTo>
                  <a:pt x="330584" y="753054"/>
                </a:lnTo>
                <a:lnTo>
                  <a:pt x="378000" y="755999"/>
                </a:lnTo>
                <a:lnTo>
                  <a:pt x="425415" y="753054"/>
                </a:lnTo>
                <a:lnTo>
                  <a:pt x="471073" y="744454"/>
                </a:lnTo>
                <a:lnTo>
                  <a:pt x="514619" y="730555"/>
                </a:lnTo>
                <a:lnTo>
                  <a:pt x="555699" y="711710"/>
                </a:lnTo>
                <a:lnTo>
                  <a:pt x="593959" y="688274"/>
                </a:lnTo>
                <a:lnTo>
                  <a:pt x="629044" y="660600"/>
                </a:lnTo>
                <a:lnTo>
                  <a:pt x="660600" y="629044"/>
                </a:lnTo>
                <a:lnTo>
                  <a:pt x="688274" y="593958"/>
                </a:lnTo>
                <a:lnTo>
                  <a:pt x="711710" y="555698"/>
                </a:lnTo>
                <a:lnTo>
                  <a:pt x="730555" y="514618"/>
                </a:lnTo>
                <a:lnTo>
                  <a:pt x="744454" y="471072"/>
                </a:lnTo>
                <a:lnTo>
                  <a:pt x="753054" y="425414"/>
                </a:lnTo>
                <a:lnTo>
                  <a:pt x="755999" y="377998"/>
                </a:lnTo>
                <a:lnTo>
                  <a:pt x="753054" y="330583"/>
                </a:lnTo>
                <a:lnTo>
                  <a:pt x="744454" y="284925"/>
                </a:lnTo>
                <a:lnTo>
                  <a:pt x="730555" y="241379"/>
                </a:lnTo>
                <a:lnTo>
                  <a:pt x="711710" y="200299"/>
                </a:lnTo>
                <a:lnTo>
                  <a:pt x="688274" y="162039"/>
                </a:lnTo>
                <a:lnTo>
                  <a:pt x="660600" y="126954"/>
                </a:lnTo>
                <a:lnTo>
                  <a:pt x="629044" y="95398"/>
                </a:lnTo>
                <a:lnTo>
                  <a:pt x="593959" y="67724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155940" y="4294123"/>
            <a:ext cx="1414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UNDS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019175" y="5015288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4" y="660601"/>
                </a:lnTo>
                <a:lnTo>
                  <a:pt x="660600" y="629045"/>
                </a:lnTo>
                <a:lnTo>
                  <a:pt x="688274" y="593959"/>
                </a:lnTo>
                <a:lnTo>
                  <a:pt x="711710" y="555700"/>
                </a:lnTo>
                <a:lnTo>
                  <a:pt x="730555" y="514619"/>
                </a:lnTo>
                <a:lnTo>
                  <a:pt x="744454" y="471073"/>
                </a:lnTo>
                <a:lnTo>
                  <a:pt x="753054" y="425415"/>
                </a:lnTo>
                <a:lnTo>
                  <a:pt x="755999" y="378000"/>
                </a:lnTo>
                <a:lnTo>
                  <a:pt x="753054" y="330584"/>
                </a:lnTo>
                <a:lnTo>
                  <a:pt x="744454" y="284926"/>
                </a:lnTo>
                <a:lnTo>
                  <a:pt x="730555" y="241380"/>
                </a:lnTo>
                <a:lnTo>
                  <a:pt x="711710" y="200300"/>
                </a:lnTo>
                <a:lnTo>
                  <a:pt x="688274" y="162040"/>
                </a:lnTo>
                <a:lnTo>
                  <a:pt x="660600" y="126955"/>
                </a:lnTo>
                <a:lnTo>
                  <a:pt x="629044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201119" y="5038851"/>
            <a:ext cx="3924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12116" y="5123179"/>
            <a:ext cx="16503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SPL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019175" y="2376751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4" y="660601"/>
                </a:lnTo>
                <a:lnTo>
                  <a:pt x="660600" y="629045"/>
                </a:lnTo>
                <a:lnTo>
                  <a:pt x="688274" y="593959"/>
                </a:lnTo>
                <a:lnTo>
                  <a:pt x="711710" y="555700"/>
                </a:lnTo>
                <a:lnTo>
                  <a:pt x="730555" y="514619"/>
                </a:lnTo>
                <a:lnTo>
                  <a:pt x="744454" y="471073"/>
                </a:lnTo>
                <a:lnTo>
                  <a:pt x="753054" y="425415"/>
                </a:lnTo>
                <a:lnTo>
                  <a:pt x="755999" y="378000"/>
                </a:lnTo>
                <a:lnTo>
                  <a:pt x="753054" y="330584"/>
                </a:lnTo>
                <a:lnTo>
                  <a:pt x="744454" y="284926"/>
                </a:lnTo>
                <a:lnTo>
                  <a:pt x="730555" y="241380"/>
                </a:lnTo>
                <a:lnTo>
                  <a:pt x="711710" y="200300"/>
                </a:lnTo>
                <a:lnTo>
                  <a:pt x="688274" y="162040"/>
                </a:lnTo>
                <a:lnTo>
                  <a:pt x="660600" y="126955"/>
                </a:lnTo>
                <a:lnTo>
                  <a:pt x="629044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130475" y="2143252"/>
            <a:ext cx="533400" cy="26441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70485" algn="just">
              <a:lnSpc>
                <a:spcPct val="143700"/>
              </a:lnSpc>
              <a:spcBef>
                <a:spcPts val="15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P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12116" y="2553715"/>
            <a:ext cx="731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9875" y="1518411"/>
            <a:ext cx="49599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2800" b="1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20019" y="1439163"/>
            <a:ext cx="47421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8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71610" y="1516673"/>
            <a:ext cx="38100" cy="4765040"/>
          </a:xfrm>
          <a:custGeom>
            <a:avLst/>
            <a:gdLst/>
            <a:ahLst/>
            <a:cxnLst/>
            <a:rect l="l" t="t" r="r" b="b"/>
            <a:pathLst>
              <a:path w="38100" h="4765040">
                <a:moveTo>
                  <a:pt x="19050" y="0"/>
                </a:moveTo>
                <a:lnTo>
                  <a:pt x="11635" y="1496"/>
                </a:lnTo>
                <a:lnTo>
                  <a:pt x="5579" y="5579"/>
                </a:lnTo>
                <a:lnTo>
                  <a:pt x="1497" y="11634"/>
                </a:lnTo>
                <a:lnTo>
                  <a:pt x="0" y="19088"/>
                </a:lnTo>
                <a:lnTo>
                  <a:pt x="1497" y="26503"/>
                </a:lnTo>
                <a:lnTo>
                  <a:pt x="5579" y="32558"/>
                </a:lnTo>
                <a:lnTo>
                  <a:pt x="11635" y="36641"/>
                </a:lnTo>
                <a:lnTo>
                  <a:pt x="19050" y="38138"/>
                </a:lnTo>
                <a:lnTo>
                  <a:pt x="26465" y="36641"/>
                </a:lnTo>
                <a:lnTo>
                  <a:pt x="32520" y="32558"/>
                </a:lnTo>
                <a:lnTo>
                  <a:pt x="36603" y="26503"/>
                </a:lnTo>
                <a:lnTo>
                  <a:pt x="38100" y="19050"/>
                </a:lnTo>
                <a:lnTo>
                  <a:pt x="36603" y="11634"/>
                </a:lnTo>
                <a:lnTo>
                  <a:pt x="32520" y="5579"/>
                </a:lnTo>
                <a:lnTo>
                  <a:pt x="26465" y="1496"/>
                </a:lnTo>
                <a:lnTo>
                  <a:pt x="19050" y="0"/>
                </a:lnTo>
                <a:close/>
              </a:path>
              <a:path w="38100" h="4765040">
                <a:moveTo>
                  <a:pt x="19050" y="76238"/>
                </a:moveTo>
                <a:lnTo>
                  <a:pt x="11635" y="77735"/>
                </a:lnTo>
                <a:lnTo>
                  <a:pt x="5579" y="81817"/>
                </a:lnTo>
                <a:lnTo>
                  <a:pt x="1497" y="87872"/>
                </a:lnTo>
                <a:lnTo>
                  <a:pt x="0" y="95326"/>
                </a:lnTo>
                <a:lnTo>
                  <a:pt x="1497" y="102741"/>
                </a:lnTo>
                <a:lnTo>
                  <a:pt x="5579" y="108796"/>
                </a:lnTo>
                <a:lnTo>
                  <a:pt x="11635" y="112879"/>
                </a:lnTo>
                <a:lnTo>
                  <a:pt x="19050" y="114376"/>
                </a:lnTo>
                <a:lnTo>
                  <a:pt x="26465" y="112879"/>
                </a:lnTo>
                <a:lnTo>
                  <a:pt x="32520" y="108796"/>
                </a:lnTo>
                <a:lnTo>
                  <a:pt x="36603" y="102741"/>
                </a:lnTo>
                <a:lnTo>
                  <a:pt x="38100" y="95288"/>
                </a:lnTo>
                <a:lnTo>
                  <a:pt x="36603" y="87872"/>
                </a:lnTo>
                <a:lnTo>
                  <a:pt x="32520" y="81817"/>
                </a:lnTo>
                <a:lnTo>
                  <a:pt x="26465" y="77735"/>
                </a:lnTo>
                <a:lnTo>
                  <a:pt x="19050" y="76238"/>
                </a:lnTo>
                <a:close/>
              </a:path>
              <a:path w="38100" h="4765040">
                <a:moveTo>
                  <a:pt x="19050" y="152476"/>
                </a:moveTo>
                <a:lnTo>
                  <a:pt x="11635" y="153973"/>
                </a:lnTo>
                <a:lnTo>
                  <a:pt x="5579" y="158055"/>
                </a:lnTo>
                <a:lnTo>
                  <a:pt x="1497" y="164110"/>
                </a:lnTo>
                <a:lnTo>
                  <a:pt x="0" y="171564"/>
                </a:lnTo>
                <a:lnTo>
                  <a:pt x="1497" y="178979"/>
                </a:lnTo>
                <a:lnTo>
                  <a:pt x="5579" y="185034"/>
                </a:lnTo>
                <a:lnTo>
                  <a:pt x="11635" y="189117"/>
                </a:lnTo>
                <a:lnTo>
                  <a:pt x="19050" y="190614"/>
                </a:lnTo>
                <a:lnTo>
                  <a:pt x="26465" y="189117"/>
                </a:lnTo>
                <a:lnTo>
                  <a:pt x="32520" y="185034"/>
                </a:lnTo>
                <a:lnTo>
                  <a:pt x="36603" y="178979"/>
                </a:lnTo>
                <a:lnTo>
                  <a:pt x="38100" y="171526"/>
                </a:lnTo>
                <a:lnTo>
                  <a:pt x="36603" y="164110"/>
                </a:lnTo>
                <a:lnTo>
                  <a:pt x="32520" y="158055"/>
                </a:lnTo>
                <a:lnTo>
                  <a:pt x="26465" y="153973"/>
                </a:lnTo>
                <a:lnTo>
                  <a:pt x="19050" y="152476"/>
                </a:lnTo>
                <a:close/>
              </a:path>
              <a:path w="38100" h="4765040">
                <a:moveTo>
                  <a:pt x="19050" y="228714"/>
                </a:moveTo>
                <a:lnTo>
                  <a:pt x="11635" y="230211"/>
                </a:lnTo>
                <a:lnTo>
                  <a:pt x="5579" y="234293"/>
                </a:lnTo>
                <a:lnTo>
                  <a:pt x="1497" y="240348"/>
                </a:lnTo>
                <a:lnTo>
                  <a:pt x="0" y="247802"/>
                </a:lnTo>
                <a:lnTo>
                  <a:pt x="1497" y="255217"/>
                </a:lnTo>
                <a:lnTo>
                  <a:pt x="5579" y="261272"/>
                </a:lnTo>
                <a:lnTo>
                  <a:pt x="11635" y="265355"/>
                </a:lnTo>
                <a:lnTo>
                  <a:pt x="19050" y="266852"/>
                </a:lnTo>
                <a:lnTo>
                  <a:pt x="26465" y="265355"/>
                </a:lnTo>
                <a:lnTo>
                  <a:pt x="32520" y="261272"/>
                </a:lnTo>
                <a:lnTo>
                  <a:pt x="36603" y="255217"/>
                </a:lnTo>
                <a:lnTo>
                  <a:pt x="38100" y="247764"/>
                </a:lnTo>
                <a:lnTo>
                  <a:pt x="36603" y="240348"/>
                </a:lnTo>
                <a:lnTo>
                  <a:pt x="32520" y="234293"/>
                </a:lnTo>
                <a:lnTo>
                  <a:pt x="26465" y="230211"/>
                </a:lnTo>
                <a:lnTo>
                  <a:pt x="19050" y="228714"/>
                </a:lnTo>
                <a:close/>
              </a:path>
              <a:path w="38100" h="4765040">
                <a:moveTo>
                  <a:pt x="19050" y="304952"/>
                </a:moveTo>
                <a:lnTo>
                  <a:pt x="11635" y="306449"/>
                </a:lnTo>
                <a:lnTo>
                  <a:pt x="5580" y="310531"/>
                </a:lnTo>
                <a:lnTo>
                  <a:pt x="1498" y="316586"/>
                </a:lnTo>
                <a:lnTo>
                  <a:pt x="1" y="324040"/>
                </a:lnTo>
                <a:lnTo>
                  <a:pt x="1498" y="331455"/>
                </a:lnTo>
                <a:lnTo>
                  <a:pt x="5580" y="337510"/>
                </a:lnTo>
                <a:lnTo>
                  <a:pt x="11635" y="341593"/>
                </a:lnTo>
                <a:lnTo>
                  <a:pt x="19051" y="343090"/>
                </a:lnTo>
                <a:lnTo>
                  <a:pt x="26466" y="341593"/>
                </a:lnTo>
                <a:lnTo>
                  <a:pt x="32521" y="337510"/>
                </a:lnTo>
                <a:lnTo>
                  <a:pt x="36604" y="331455"/>
                </a:lnTo>
                <a:lnTo>
                  <a:pt x="38101" y="324002"/>
                </a:lnTo>
                <a:lnTo>
                  <a:pt x="36604" y="316586"/>
                </a:lnTo>
                <a:lnTo>
                  <a:pt x="32521" y="310531"/>
                </a:lnTo>
                <a:lnTo>
                  <a:pt x="26465" y="306449"/>
                </a:lnTo>
                <a:lnTo>
                  <a:pt x="19050" y="304952"/>
                </a:lnTo>
                <a:close/>
              </a:path>
              <a:path w="38100" h="4765040">
                <a:moveTo>
                  <a:pt x="19051" y="381190"/>
                </a:moveTo>
                <a:lnTo>
                  <a:pt x="11635" y="382687"/>
                </a:lnTo>
                <a:lnTo>
                  <a:pt x="5580" y="386769"/>
                </a:lnTo>
                <a:lnTo>
                  <a:pt x="1498" y="392824"/>
                </a:lnTo>
                <a:lnTo>
                  <a:pt x="1" y="400278"/>
                </a:lnTo>
                <a:lnTo>
                  <a:pt x="1498" y="407693"/>
                </a:lnTo>
                <a:lnTo>
                  <a:pt x="5580" y="413748"/>
                </a:lnTo>
                <a:lnTo>
                  <a:pt x="11635" y="417831"/>
                </a:lnTo>
                <a:lnTo>
                  <a:pt x="19051" y="419328"/>
                </a:lnTo>
                <a:lnTo>
                  <a:pt x="26466" y="417831"/>
                </a:lnTo>
                <a:lnTo>
                  <a:pt x="32521" y="413748"/>
                </a:lnTo>
                <a:lnTo>
                  <a:pt x="36604" y="407693"/>
                </a:lnTo>
                <a:lnTo>
                  <a:pt x="38101" y="400240"/>
                </a:lnTo>
                <a:lnTo>
                  <a:pt x="36604" y="392824"/>
                </a:lnTo>
                <a:lnTo>
                  <a:pt x="32521" y="386769"/>
                </a:lnTo>
                <a:lnTo>
                  <a:pt x="26466" y="382687"/>
                </a:lnTo>
                <a:lnTo>
                  <a:pt x="19051" y="381190"/>
                </a:lnTo>
                <a:close/>
              </a:path>
              <a:path w="38100" h="4765040">
                <a:moveTo>
                  <a:pt x="19051" y="457428"/>
                </a:moveTo>
                <a:lnTo>
                  <a:pt x="11635" y="458925"/>
                </a:lnTo>
                <a:lnTo>
                  <a:pt x="5580" y="463007"/>
                </a:lnTo>
                <a:lnTo>
                  <a:pt x="1498" y="469063"/>
                </a:lnTo>
                <a:lnTo>
                  <a:pt x="1" y="476516"/>
                </a:lnTo>
                <a:lnTo>
                  <a:pt x="1498" y="483931"/>
                </a:lnTo>
                <a:lnTo>
                  <a:pt x="5580" y="489986"/>
                </a:lnTo>
                <a:lnTo>
                  <a:pt x="11635" y="494069"/>
                </a:lnTo>
                <a:lnTo>
                  <a:pt x="19051" y="495566"/>
                </a:lnTo>
                <a:lnTo>
                  <a:pt x="26466" y="494069"/>
                </a:lnTo>
                <a:lnTo>
                  <a:pt x="32521" y="489986"/>
                </a:lnTo>
                <a:lnTo>
                  <a:pt x="36604" y="483931"/>
                </a:lnTo>
                <a:lnTo>
                  <a:pt x="38101" y="476478"/>
                </a:lnTo>
                <a:lnTo>
                  <a:pt x="36604" y="469063"/>
                </a:lnTo>
                <a:lnTo>
                  <a:pt x="32521" y="463007"/>
                </a:lnTo>
                <a:lnTo>
                  <a:pt x="26466" y="458925"/>
                </a:lnTo>
                <a:lnTo>
                  <a:pt x="19051" y="457428"/>
                </a:lnTo>
                <a:close/>
              </a:path>
              <a:path w="38100" h="4765040">
                <a:moveTo>
                  <a:pt x="19051" y="533666"/>
                </a:moveTo>
                <a:lnTo>
                  <a:pt x="11635" y="535163"/>
                </a:lnTo>
                <a:lnTo>
                  <a:pt x="5580" y="539245"/>
                </a:lnTo>
                <a:lnTo>
                  <a:pt x="1498" y="545301"/>
                </a:lnTo>
                <a:lnTo>
                  <a:pt x="1" y="552754"/>
                </a:lnTo>
                <a:lnTo>
                  <a:pt x="1498" y="560169"/>
                </a:lnTo>
                <a:lnTo>
                  <a:pt x="5580" y="566225"/>
                </a:lnTo>
                <a:lnTo>
                  <a:pt x="11635" y="570307"/>
                </a:lnTo>
                <a:lnTo>
                  <a:pt x="19051" y="571804"/>
                </a:lnTo>
                <a:lnTo>
                  <a:pt x="26466" y="570307"/>
                </a:lnTo>
                <a:lnTo>
                  <a:pt x="32521" y="566225"/>
                </a:lnTo>
                <a:lnTo>
                  <a:pt x="36604" y="560169"/>
                </a:lnTo>
                <a:lnTo>
                  <a:pt x="38101" y="552716"/>
                </a:lnTo>
                <a:lnTo>
                  <a:pt x="36604" y="545301"/>
                </a:lnTo>
                <a:lnTo>
                  <a:pt x="32521" y="539245"/>
                </a:lnTo>
                <a:lnTo>
                  <a:pt x="26466" y="535163"/>
                </a:lnTo>
                <a:lnTo>
                  <a:pt x="19051" y="533666"/>
                </a:lnTo>
                <a:close/>
              </a:path>
              <a:path w="38100" h="4765040">
                <a:moveTo>
                  <a:pt x="19051" y="609904"/>
                </a:moveTo>
                <a:lnTo>
                  <a:pt x="11635" y="611401"/>
                </a:lnTo>
                <a:lnTo>
                  <a:pt x="5580" y="615484"/>
                </a:lnTo>
                <a:lnTo>
                  <a:pt x="1498" y="621539"/>
                </a:lnTo>
                <a:lnTo>
                  <a:pt x="1" y="628992"/>
                </a:lnTo>
                <a:lnTo>
                  <a:pt x="1498" y="636407"/>
                </a:lnTo>
                <a:lnTo>
                  <a:pt x="5580" y="642463"/>
                </a:lnTo>
                <a:lnTo>
                  <a:pt x="11635" y="646545"/>
                </a:lnTo>
                <a:lnTo>
                  <a:pt x="19051" y="648042"/>
                </a:lnTo>
                <a:lnTo>
                  <a:pt x="26466" y="646545"/>
                </a:lnTo>
                <a:lnTo>
                  <a:pt x="32521" y="642463"/>
                </a:lnTo>
                <a:lnTo>
                  <a:pt x="36604" y="636407"/>
                </a:lnTo>
                <a:lnTo>
                  <a:pt x="38101" y="628954"/>
                </a:lnTo>
                <a:lnTo>
                  <a:pt x="36604" y="621539"/>
                </a:lnTo>
                <a:lnTo>
                  <a:pt x="32521" y="615484"/>
                </a:lnTo>
                <a:lnTo>
                  <a:pt x="26466" y="611401"/>
                </a:lnTo>
                <a:lnTo>
                  <a:pt x="19051" y="609904"/>
                </a:lnTo>
                <a:close/>
              </a:path>
              <a:path w="38100" h="4765040">
                <a:moveTo>
                  <a:pt x="19051" y="686142"/>
                </a:moveTo>
                <a:lnTo>
                  <a:pt x="11635" y="687639"/>
                </a:lnTo>
                <a:lnTo>
                  <a:pt x="5580" y="691722"/>
                </a:lnTo>
                <a:lnTo>
                  <a:pt x="1498" y="697777"/>
                </a:lnTo>
                <a:lnTo>
                  <a:pt x="1" y="705231"/>
                </a:lnTo>
                <a:lnTo>
                  <a:pt x="1498" y="712645"/>
                </a:lnTo>
                <a:lnTo>
                  <a:pt x="5580" y="718701"/>
                </a:lnTo>
                <a:lnTo>
                  <a:pt x="11635" y="722783"/>
                </a:lnTo>
                <a:lnTo>
                  <a:pt x="19051" y="724281"/>
                </a:lnTo>
                <a:lnTo>
                  <a:pt x="26466" y="722783"/>
                </a:lnTo>
                <a:lnTo>
                  <a:pt x="32521" y="718701"/>
                </a:lnTo>
                <a:lnTo>
                  <a:pt x="36604" y="712645"/>
                </a:lnTo>
                <a:lnTo>
                  <a:pt x="38101" y="705192"/>
                </a:lnTo>
                <a:lnTo>
                  <a:pt x="36604" y="697777"/>
                </a:lnTo>
                <a:lnTo>
                  <a:pt x="32521" y="691722"/>
                </a:lnTo>
                <a:lnTo>
                  <a:pt x="26466" y="687639"/>
                </a:lnTo>
                <a:lnTo>
                  <a:pt x="19051" y="686142"/>
                </a:lnTo>
                <a:close/>
              </a:path>
              <a:path w="38100" h="4765040">
                <a:moveTo>
                  <a:pt x="19051" y="762381"/>
                </a:moveTo>
                <a:lnTo>
                  <a:pt x="11635" y="763877"/>
                </a:lnTo>
                <a:lnTo>
                  <a:pt x="5580" y="767960"/>
                </a:lnTo>
                <a:lnTo>
                  <a:pt x="1498" y="774015"/>
                </a:lnTo>
                <a:lnTo>
                  <a:pt x="1" y="781469"/>
                </a:lnTo>
                <a:lnTo>
                  <a:pt x="1498" y="788884"/>
                </a:lnTo>
                <a:lnTo>
                  <a:pt x="5580" y="794939"/>
                </a:lnTo>
                <a:lnTo>
                  <a:pt x="11635" y="799022"/>
                </a:lnTo>
                <a:lnTo>
                  <a:pt x="19051" y="800519"/>
                </a:lnTo>
                <a:lnTo>
                  <a:pt x="26466" y="799022"/>
                </a:lnTo>
                <a:lnTo>
                  <a:pt x="32521" y="794939"/>
                </a:lnTo>
                <a:lnTo>
                  <a:pt x="36604" y="788884"/>
                </a:lnTo>
                <a:lnTo>
                  <a:pt x="38101" y="781431"/>
                </a:lnTo>
                <a:lnTo>
                  <a:pt x="36604" y="774015"/>
                </a:lnTo>
                <a:lnTo>
                  <a:pt x="32521" y="767960"/>
                </a:lnTo>
                <a:lnTo>
                  <a:pt x="26466" y="763877"/>
                </a:lnTo>
                <a:lnTo>
                  <a:pt x="19051" y="762381"/>
                </a:lnTo>
                <a:close/>
              </a:path>
              <a:path w="38100" h="4765040">
                <a:moveTo>
                  <a:pt x="19051" y="838619"/>
                </a:moveTo>
                <a:lnTo>
                  <a:pt x="11635" y="840116"/>
                </a:lnTo>
                <a:lnTo>
                  <a:pt x="5580" y="844198"/>
                </a:lnTo>
                <a:lnTo>
                  <a:pt x="1498" y="850253"/>
                </a:lnTo>
                <a:lnTo>
                  <a:pt x="1" y="857707"/>
                </a:lnTo>
                <a:lnTo>
                  <a:pt x="1498" y="865122"/>
                </a:lnTo>
                <a:lnTo>
                  <a:pt x="5580" y="871177"/>
                </a:lnTo>
                <a:lnTo>
                  <a:pt x="11635" y="875260"/>
                </a:lnTo>
                <a:lnTo>
                  <a:pt x="19051" y="876757"/>
                </a:lnTo>
                <a:lnTo>
                  <a:pt x="26466" y="875260"/>
                </a:lnTo>
                <a:lnTo>
                  <a:pt x="32521" y="871177"/>
                </a:lnTo>
                <a:lnTo>
                  <a:pt x="36604" y="865122"/>
                </a:lnTo>
                <a:lnTo>
                  <a:pt x="38101" y="857669"/>
                </a:lnTo>
                <a:lnTo>
                  <a:pt x="36604" y="850253"/>
                </a:lnTo>
                <a:lnTo>
                  <a:pt x="32521" y="844198"/>
                </a:lnTo>
                <a:lnTo>
                  <a:pt x="26466" y="840116"/>
                </a:lnTo>
                <a:lnTo>
                  <a:pt x="19051" y="838619"/>
                </a:lnTo>
                <a:close/>
              </a:path>
              <a:path w="38100" h="4765040">
                <a:moveTo>
                  <a:pt x="19051" y="914857"/>
                </a:moveTo>
                <a:lnTo>
                  <a:pt x="11635" y="916354"/>
                </a:lnTo>
                <a:lnTo>
                  <a:pt x="5580" y="920436"/>
                </a:lnTo>
                <a:lnTo>
                  <a:pt x="1498" y="926491"/>
                </a:lnTo>
                <a:lnTo>
                  <a:pt x="1" y="933945"/>
                </a:lnTo>
                <a:lnTo>
                  <a:pt x="1498" y="941360"/>
                </a:lnTo>
                <a:lnTo>
                  <a:pt x="5580" y="947415"/>
                </a:lnTo>
                <a:lnTo>
                  <a:pt x="11635" y="951498"/>
                </a:lnTo>
                <a:lnTo>
                  <a:pt x="19051" y="952995"/>
                </a:lnTo>
                <a:lnTo>
                  <a:pt x="26466" y="951498"/>
                </a:lnTo>
                <a:lnTo>
                  <a:pt x="32521" y="947415"/>
                </a:lnTo>
                <a:lnTo>
                  <a:pt x="36604" y="941360"/>
                </a:lnTo>
                <a:lnTo>
                  <a:pt x="38101" y="933907"/>
                </a:lnTo>
                <a:lnTo>
                  <a:pt x="36604" y="926491"/>
                </a:lnTo>
                <a:lnTo>
                  <a:pt x="32521" y="920436"/>
                </a:lnTo>
                <a:lnTo>
                  <a:pt x="26466" y="916354"/>
                </a:lnTo>
                <a:lnTo>
                  <a:pt x="19051" y="914857"/>
                </a:lnTo>
                <a:close/>
              </a:path>
              <a:path w="38100" h="4765040">
                <a:moveTo>
                  <a:pt x="19051" y="991095"/>
                </a:moveTo>
                <a:lnTo>
                  <a:pt x="11635" y="992592"/>
                </a:lnTo>
                <a:lnTo>
                  <a:pt x="5580" y="996674"/>
                </a:lnTo>
                <a:lnTo>
                  <a:pt x="1498" y="1002729"/>
                </a:lnTo>
                <a:lnTo>
                  <a:pt x="1" y="1010183"/>
                </a:lnTo>
                <a:lnTo>
                  <a:pt x="1498" y="1017598"/>
                </a:lnTo>
                <a:lnTo>
                  <a:pt x="5580" y="1023653"/>
                </a:lnTo>
                <a:lnTo>
                  <a:pt x="11635" y="1027736"/>
                </a:lnTo>
                <a:lnTo>
                  <a:pt x="19051" y="1029233"/>
                </a:lnTo>
                <a:lnTo>
                  <a:pt x="26466" y="1027736"/>
                </a:lnTo>
                <a:lnTo>
                  <a:pt x="32521" y="1023653"/>
                </a:lnTo>
                <a:lnTo>
                  <a:pt x="36604" y="1017598"/>
                </a:lnTo>
                <a:lnTo>
                  <a:pt x="38101" y="1010145"/>
                </a:lnTo>
                <a:lnTo>
                  <a:pt x="36604" y="1002729"/>
                </a:lnTo>
                <a:lnTo>
                  <a:pt x="32521" y="996674"/>
                </a:lnTo>
                <a:lnTo>
                  <a:pt x="26466" y="992592"/>
                </a:lnTo>
                <a:lnTo>
                  <a:pt x="19051" y="991095"/>
                </a:lnTo>
                <a:close/>
              </a:path>
              <a:path w="38100" h="4765040">
                <a:moveTo>
                  <a:pt x="19051" y="1067333"/>
                </a:moveTo>
                <a:lnTo>
                  <a:pt x="11635" y="1068830"/>
                </a:lnTo>
                <a:lnTo>
                  <a:pt x="5580" y="1072912"/>
                </a:lnTo>
                <a:lnTo>
                  <a:pt x="1498" y="1078967"/>
                </a:lnTo>
                <a:lnTo>
                  <a:pt x="1" y="1086421"/>
                </a:lnTo>
                <a:lnTo>
                  <a:pt x="1498" y="1093836"/>
                </a:lnTo>
                <a:lnTo>
                  <a:pt x="5580" y="1099891"/>
                </a:lnTo>
                <a:lnTo>
                  <a:pt x="11635" y="1103974"/>
                </a:lnTo>
                <a:lnTo>
                  <a:pt x="19051" y="1105471"/>
                </a:lnTo>
                <a:lnTo>
                  <a:pt x="26466" y="1103974"/>
                </a:lnTo>
                <a:lnTo>
                  <a:pt x="32521" y="1099891"/>
                </a:lnTo>
                <a:lnTo>
                  <a:pt x="36604" y="1093836"/>
                </a:lnTo>
                <a:lnTo>
                  <a:pt x="38101" y="1086383"/>
                </a:lnTo>
                <a:lnTo>
                  <a:pt x="36604" y="1078967"/>
                </a:lnTo>
                <a:lnTo>
                  <a:pt x="32521" y="1072912"/>
                </a:lnTo>
                <a:lnTo>
                  <a:pt x="26466" y="1068830"/>
                </a:lnTo>
                <a:lnTo>
                  <a:pt x="19051" y="1067333"/>
                </a:lnTo>
                <a:close/>
              </a:path>
              <a:path w="38100" h="4765040">
                <a:moveTo>
                  <a:pt x="19051" y="1143571"/>
                </a:moveTo>
                <a:lnTo>
                  <a:pt x="11635" y="1145068"/>
                </a:lnTo>
                <a:lnTo>
                  <a:pt x="5580" y="1149151"/>
                </a:lnTo>
                <a:lnTo>
                  <a:pt x="1498" y="1155206"/>
                </a:lnTo>
                <a:lnTo>
                  <a:pt x="1" y="1162659"/>
                </a:lnTo>
                <a:lnTo>
                  <a:pt x="1498" y="1170074"/>
                </a:lnTo>
                <a:lnTo>
                  <a:pt x="5580" y="1176129"/>
                </a:lnTo>
                <a:lnTo>
                  <a:pt x="11635" y="1180212"/>
                </a:lnTo>
                <a:lnTo>
                  <a:pt x="19051" y="1181709"/>
                </a:lnTo>
                <a:lnTo>
                  <a:pt x="26466" y="1180212"/>
                </a:lnTo>
                <a:lnTo>
                  <a:pt x="32521" y="1176129"/>
                </a:lnTo>
                <a:lnTo>
                  <a:pt x="36604" y="1170074"/>
                </a:lnTo>
                <a:lnTo>
                  <a:pt x="38101" y="1162621"/>
                </a:lnTo>
                <a:lnTo>
                  <a:pt x="36604" y="1155206"/>
                </a:lnTo>
                <a:lnTo>
                  <a:pt x="32521" y="1149151"/>
                </a:lnTo>
                <a:lnTo>
                  <a:pt x="26466" y="1145068"/>
                </a:lnTo>
                <a:lnTo>
                  <a:pt x="19051" y="1143571"/>
                </a:lnTo>
                <a:close/>
              </a:path>
              <a:path w="38100" h="4765040">
                <a:moveTo>
                  <a:pt x="19051" y="1219809"/>
                </a:moveTo>
                <a:lnTo>
                  <a:pt x="11635" y="1221306"/>
                </a:lnTo>
                <a:lnTo>
                  <a:pt x="5580" y="1225389"/>
                </a:lnTo>
                <a:lnTo>
                  <a:pt x="1498" y="1231444"/>
                </a:lnTo>
                <a:lnTo>
                  <a:pt x="1" y="1238897"/>
                </a:lnTo>
                <a:lnTo>
                  <a:pt x="1498" y="1246312"/>
                </a:lnTo>
                <a:lnTo>
                  <a:pt x="5580" y="1252367"/>
                </a:lnTo>
                <a:lnTo>
                  <a:pt x="11635" y="1256450"/>
                </a:lnTo>
                <a:lnTo>
                  <a:pt x="19051" y="1257947"/>
                </a:lnTo>
                <a:lnTo>
                  <a:pt x="26466" y="1256450"/>
                </a:lnTo>
                <a:lnTo>
                  <a:pt x="32521" y="1252367"/>
                </a:lnTo>
                <a:lnTo>
                  <a:pt x="36604" y="1246312"/>
                </a:lnTo>
                <a:lnTo>
                  <a:pt x="38101" y="1238859"/>
                </a:lnTo>
                <a:lnTo>
                  <a:pt x="36604" y="1231444"/>
                </a:lnTo>
                <a:lnTo>
                  <a:pt x="32521" y="1225389"/>
                </a:lnTo>
                <a:lnTo>
                  <a:pt x="26466" y="1221306"/>
                </a:lnTo>
                <a:lnTo>
                  <a:pt x="19051" y="1219809"/>
                </a:lnTo>
                <a:close/>
              </a:path>
              <a:path w="38100" h="4765040">
                <a:moveTo>
                  <a:pt x="19051" y="1296047"/>
                </a:moveTo>
                <a:lnTo>
                  <a:pt x="11635" y="1297544"/>
                </a:lnTo>
                <a:lnTo>
                  <a:pt x="5580" y="1301627"/>
                </a:lnTo>
                <a:lnTo>
                  <a:pt x="1498" y="1307682"/>
                </a:lnTo>
                <a:lnTo>
                  <a:pt x="1" y="1315135"/>
                </a:lnTo>
                <a:lnTo>
                  <a:pt x="1498" y="1322550"/>
                </a:lnTo>
                <a:lnTo>
                  <a:pt x="5580" y="1328606"/>
                </a:lnTo>
                <a:lnTo>
                  <a:pt x="11635" y="1332688"/>
                </a:lnTo>
                <a:lnTo>
                  <a:pt x="19051" y="1334185"/>
                </a:lnTo>
                <a:lnTo>
                  <a:pt x="26466" y="1332688"/>
                </a:lnTo>
                <a:lnTo>
                  <a:pt x="32521" y="1328606"/>
                </a:lnTo>
                <a:lnTo>
                  <a:pt x="36604" y="1322550"/>
                </a:lnTo>
                <a:lnTo>
                  <a:pt x="38101" y="1315097"/>
                </a:lnTo>
                <a:lnTo>
                  <a:pt x="36604" y="1307682"/>
                </a:lnTo>
                <a:lnTo>
                  <a:pt x="32521" y="1301627"/>
                </a:lnTo>
                <a:lnTo>
                  <a:pt x="26466" y="1297544"/>
                </a:lnTo>
                <a:lnTo>
                  <a:pt x="19051" y="1296047"/>
                </a:lnTo>
                <a:close/>
              </a:path>
              <a:path w="38100" h="4765040">
                <a:moveTo>
                  <a:pt x="19051" y="1372285"/>
                </a:moveTo>
                <a:lnTo>
                  <a:pt x="11635" y="1373782"/>
                </a:lnTo>
                <a:lnTo>
                  <a:pt x="5580" y="1377865"/>
                </a:lnTo>
                <a:lnTo>
                  <a:pt x="1498" y="1383920"/>
                </a:lnTo>
                <a:lnTo>
                  <a:pt x="1" y="1391373"/>
                </a:lnTo>
                <a:lnTo>
                  <a:pt x="1498" y="1398788"/>
                </a:lnTo>
                <a:lnTo>
                  <a:pt x="5580" y="1404844"/>
                </a:lnTo>
                <a:lnTo>
                  <a:pt x="11635" y="1408926"/>
                </a:lnTo>
                <a:lnTo>
                  <a:pt x="19051" y="1410423"/>
                </a:lnTo>
                <a:lnTo>
                  <a:pt x="26466" y="1408926"/>
                </a:lnTo>
                <a:lnTo>
                  <a:pt x="32521" y="1404844"/>
                </a:lnTo>
                <a:lnTo>
                  <a:pt x="36604" y="1398788"/>
                </a:lnTo>
                <a:lnTo>
                  <a:pt x="38101" y="1391335"/>
                </a:lnTo>
                <a:lnTo>
                  <a:pt x="36604" y="1383920"/>
                </a:lnTo>
                <a:lnTo>
                  <a:pt x="32521" y="1377865"/>
                </a:lnTo>
                <a:lnTo>
                  <a:pt x="26466" y="1373782"/>
                </a:lnTo>
                <a:lnTo>
                  <a:pt x="19051" y="1372285"/>
                </a:lnTo>
                <a:close/>
              </a:path>
              <a:path w="38100" h="4765040">
                <a:moveTo>
                  <a:pt x="19051" y="1448523"/>
                </a:moveTo>
                <a:lnTo>
                  <a:pt x="11635" y="1450020"/>
                </a:lnTo>
                <a:lnTo>
                  <a:pt x="5580" y="1454103"/>
                </a:lnTo>
                <a:lnTo>
                  <a:pt x="1498" y="1460158"/>
                </a:lnTo>
                <a:lnTo>
                  <a:pt x="1" y="1467612"/>
                </a:lnTo>
                <a:lnTo>
                  <a:pt x="1498" y="1475026"/>
                </a:lnTo>
                <a:lnTo>
                  <a:pt x="5580" y="1481082"/>
                </a:lnTo>
                <a:lnTo>
                  <a:pt x="11635" y="1485164"/>
                </a:lnTo>
                <a:lnTo>
                  <a:pt x="19051" y="1486662"/>
                </a:lnTo>
                <a:lnTo>
                  <a:pt x="26466" y="1485164"/>
                </a:lnTo>
                <a:lnTo>
                  <a:pt x="32521" y="1481082"/>
                </a:lnTo>
                <a:lnTo>
                  <a:pt x="36604" y="1475026"/>
                </a:lnTo>
                <a:lnTo>
                  <a:pt x="38101" y="1467573"/>
                </a:lnTo>
                <a:lnTo>
                  <a:pt x="36604" y="1460158"/>
                </a:lnTo>
                <a:lnTo>
                  <a:pt x="32521" y="1454103"/>
                </a:lnTo>
                <a:lnTo>
                  <a:pt x="26466" y="1450020"/>
                </a:lnTo>
                <a:lnTo>
                  <a:pt x="19051" y="1448523"/>
                </a:lnTo>
                <a:close/>
              </a:path>
              <a:path w="38100" h="4765040">
                <a:moveTo>
                  <a:pt x="19051" y="1524762"/>
                </a:moveTo>
                <a:lnTo>
                  <a:pt x="11635" y="1526259"/>
                </a:lnTo>
                <a:lnTo>
                  <a:pt x="5580" y="1530341"/>
                </a:lnTo>
                <a:lnTo>
                  <a:pt x="1498" y="1536397"/>
                </a:lnTo>
                <a:lnTo>
                  <a:pt x="1" y="1543850"/>
                </a:lnTo>
                <a:lnTo>
                  <a:pt x="1498" y="1551265"/>
                </a:lnTo>
                <a:lnTo>
                  <a:pt x="5580" y="1557320"/>
                </a:lnTo>
                <a:lnTo>
                  <a:pt x="11635" y="1561403"/>
                </a:lnTo>
                <a:lnTo>
                  <a:pt x="19051" y="1562900"/>
                </a:lnTo>
                <a:lnTo>
                  <a:pt x="26466" y="1561403"/>
                </a:lnTo>
                <a:lnTo>
                  <a:pt x="32521" y="1557320"/>
                </a:lnTo>
                <a:lnTo>
                  <a:pt x="36604" y="1551265"/>
                </a:lnTo>
                <a:lnTo>
                  <a:pt x="38101" y="1543812"/>
                </a:lnTo>
                <a:lnTo>
                  <a:pt x="36604" y="1536397"/>
                </a:lnTo>
                <a:lnTo>
                  <a:pt x="32521" y="1530341"/>
                </a:lnTo>
                <a:lnTo>
                  <a:pt x="26466" y="1526259"/>
                </a:lnTo>
                <a:lnTo>
                  <a:pt x="19051" y="1524762"/>
                </a:lnTo>
                <a:close/>
              </a:path>
              <a:path w="38100" h="4765040">
                <a:moveTo>
                  <a:pt x="19051" y="1601000"/>
                </a:moveTo>
                <a:lnTo>
                  <a:pt x="11635" y="1602497"/>
                </a:lnTo>
                <a:lnTo>
                  <a:pt x="5580" y="1606579"/>
                </a:lnTo>
                <a:lnTo>
                  <a:pt x="1498" y="1612635"/>
                </a:lnTo>
                <a:lnTo>
                  <a:pt x="1" y="1620088"/>
                </a:lnTo>
                <a:lnTo>
                  <a:pt x="1498" y="1627503"/>
                </a:lnTo>
                <a:lnTo>
                  <a:pt x="5580" y="1633558"/>
                </a:lnTo>
                <a:lnTo>
                  <a:pt x="11635" y="1637641"/>
                </a:lnTo>
                <a:lnTo>
                  <a:pt x="19051" y="1639138"/>
                </a:lnTo>
                <a:lnTo>
                  <a:pt x="26466" y="1637641"/>
                </a:lnTo>
                <a:lnTo>
                  <a:pt x="32521" y="1633558"/>
                </a:lnTo>
                <a:lnTo>
                  <a:pt x="36604" y="1627503"/>
                </a:lnTo>
                <a:lnTo>
                  <a:pt x="38101" y="1620050"/>
                </a:lnTo>
                <a:lnTo>
                  <a:pt x="36604" y="1612635"/>
                </a:lnTo>
                <a:lnTo>
                  <a:pt x="32521" y="1606579"/>
                </a:lnTo>
                <a:lnTo>
                  <a:pt x="26466" y="1602497"/>
                </a:lnTo>
                <a:lnTo>
                  <a:pt x="19051" y="1601000"/>
                </a:lnTo>
                <a:close/>
              </a:path>
              <a:path w="38100" h="4765040">
                <a:moveTo>
                  <a:pt x="19051" y="1677238"/>
                </a:moveTo>
                <a:lnTo>
                  <a:pt x="11635" y="1678735"/>
                </a:lnTo>
                <a:lnTo>
                  <a:pt x="5580" y="1682817"/>
                </a:lnTo>
                <a:lnTo>
                  <a:pt x="1498" y="1688873"/>
                </a:lnTo>
                <a:lnTo>
                  <a:pt x="1" y="1696326"/>
                </a:lnTo>
                <a:lnTo>
                  <a:pt x="1498" y="1703741"/>
                </a:lnTo>
                <a:lnTo>
                  <a:pt x="5580" y="1709796"/>
                </a:lnTo>
                <a:lnTo>
                  <a:pt x="11635" y="1713879"/>
                </a:lnTo>
                <a:lnTo>
                  <a:pt x="19051" y="1715376"/>
                </a:lnTo>
                <a:lnTo>
                  <a:pt x="26466" y="1713879"/>
                </a:lnTo>
                <a:lnTo>
                  <a:pt x="32521" y="1709796"/>
                </a:lnTo>
                <a:lnTo>
                  <a:pt x="36604" y="1703741"/>
                </a:lnTo>
                <a:lnTo>
                  <a:pt x="38101" y="1696288"/>
                </a:lnTo>
                <a:lnTo>
                  <a:pt x="36604" y="1688873"/>
                </a:lnTo>
                <a:lnTo>
                  <a:pt x="32521" y="1682817"/>
                </a:lnTo>
                <a:lnTo>
                  <a:pt x="26466" y="1678735"/>
                </a:lnTo>
                <a:lnTo>
                  <a:pt x="19051" y="1677238"/>
                </a:lnTo>
                <a:close/>
              </a:path>
              <a:path w="38100" h="4765040">
                <a:moveTo>
                  <a:pt x="19051" y="1753476"/>
                </a:moveTo>
                <a:lnTo>
                  <a:pt x="11635" y="1754973"/>
                </a:lnTo>
                <a:lnTo>
                  <a:pt x="5580" y="1759056"/>
                </a:lnTo>
                <a:lnTo>
                  <a:pt x="1498" y="1765111"/>
                </a:lnTo>
                <a:lnTo>
                  <a:pt x="1" y="1772564"/>
                </a:lnTo>
                <a:lnTo>
                  <a:pt x="1498" y="1779979"/>
                </a:lnTo>
                <a:lnTo>
                  <a:pt x="5580" y="1786034"/>
                </a:lnTo>
                <a:lnTo>
                  <a:pt x="11635" y="1790117"/>
                </a:lnTo>
                <a:lnTo>
                  <a:pt x="19051" y="1791614"/>
                </a:lnTo>
                <a:lnTo>
                  <a:pt x="26466" y="1790117"/>
                </a:lnTo>
                <a:lnTo>
                  <a:pt x="32521" y="1786034"/>
                </a:lnTo>
                <a:lnTo>
                  <a:pt x="36604" y="1779979"/>
                </a:lnTo>
                <a:lnTo>
                  <a:pt x="38101" y="1772526"/>
                </a:lnTo>
                <a:lnTo>
                  <a:pt x="36604" y="1765111"/>
                </a:lnTo>
                <a:lnTo>
                  <a:pt x="32521" y="1759056"/>
                </a:lnTo>
                <a:lnTo>
                  <a:pt x="26466" y="1754973"/>
                </a:lnTo>
                <a:lnTo>
                  <a:pt x="19051" y="1753476"/>
                </a:lnTo>
                <a:close/>
              </a:path>
              <a:path w="38100" h="4765040">
                <a:moveTo>
                  <a:pt x="19051" y="1829714"/>
                </a:moveTo>
                <a:lnTo>
                  <a:pt x="11635" y="1831211"/>
                </a:lnTo>
                <a:lnTo>
                  <a:pt x="5580" y="1835293"/>
                </a:lnTo>
                <a:lnTo>
                  <a:pt x="1498" y="1841348"/>
                </a:lnTo>
                <a:lnTo>
                  <a:pt x="1" y="1848802"/>
                </a:lnTo>
                <a:lnTo>
                  <a:pt x="1498" y="1856217"/>
                </a:lnTo>
                <a:lnTo>
                  <a:pt x="5580" y="1862272"/>
                </a:lnTo>
                <a:lnTo>
                  <a:pt x="11635" y="1866355"/>
                </a:lnTo>
                <a:lnTo>
                  <a:pt x="19051" y="1867852"/>
                </a:lnTo>
                <a:lnTo>
                  <a:pt x="26466" y="1866355"/>
                </a:lnTo>
                <a:lnTo>
                  <a:pt x="32521" y="1862272"/>
                </a:lnTo>
                <a:lnTo>
                  <a:pt x="36604" y="1856217"/>
                </a:lnTo>
                <a:lnTo>
                  <a:pt x="38101" y="1848764"/>
                </a:lnTo>
                <a:lnTo>
                  <a:pt x="36604" y="1841348"/>
                </a:lnTo>
                <a:lnTo>
                  <a:pt x="32521" y="1835293"/>
                </a:lnTo>
                <a:lnTo>
                  <a:pt x="26466" y="1831211"/>
                </a:lnTo>
                <a:lnTo>
                  <a:pt x="19051" y="1829714"/>
                </a:lnTo>
                <a:close/>
              </a:path>
              <a:path w="38100" h="4765040">
                <a:moveTo>
                  <a:pt x="19051" y="1905952"/>
                </a:moveTo>
                <a:lnTo>
                  <a:pt x="11635" y="1907449"/>
                </a:lnTo>
                <a:lnTo>
                  <a:pt x="5580" y="1911531"/>
                </a:lnTo>
                <a:lnTo>
                  <a:pt x="1498" y="1917586"/>
                </a:lnTo>
                <a:lnTo>
                  <a:pt x="1" y="1925040"/>
                </a:lnTo>
                <a:lnTo>
                  <a:pt x="1498" y="1932455"/>
                </a:lnTo>
                <a:lnTo>
                  <a:pt x="5580" y="1938510"/>
                </a:lnTo>
                <a:lnTo>
                  <a:pt x="11635" y="1942593"/>
                </a:lnTo>
                <a:lnTo>
                  <a:pt x="19051" y="1944090"/>
                </a:lnTo>
                <a:lnTo>
                  <a:pt x="26466" y="1942593"/>
                </a:lnTo>
                <a:lnTo>
                  <a:pt x="32521" y="1938510"/>
                </a:lnTo>
                <a:lnTo>
                  <a:pt x="36604" y="1932455"/>
                </a:lnTo>
                <a:lnTo>
                  <a:pt x="38101" y="1925002"/>
                </a:lnTo>
                <a:lnTo>
                  <a:pt x="36604" y="1917586"/>
                </a:lnTo>
                <a:lnTo>
                  <a:pt x="32521" y="1911531"/>
                </a:lnTo>
                <a:lnTo>
                  <a:pt x="26466" y="1907449"/>
                </a:lnTo>
                <a:lnTo>
                  <a:pt x="19051" y="1905952"/>
                </a:lnTo>
                <a:close/>
              </a:path>
              <a:path w="38100" h="4765040">
                <a:moveTo>
                  <a:pt x="19051" y="1982190"/>
                </a:moveTo>
                <a:lnTo>
                  <a:pt x="11636" y="1983687"/>
                </a:lnTo>
                <a:lnTo>
                  <a:pt x="5581" y="1987769"/>
                </a:lnTo>
                <a:lnTo>
                  <a:pt x="1498" y="1993825"/>
                </a:lnTo>
                <a:lnTo>
                  <a:pt x="1" y="2001278"/>
                </a:lnTo>
                <a:lnTo>
                  <a:pt x="1498" y="2008693"/>
                </a:lnTo>
                <a:lnTo>
                  <a:pt x="5581" y="2014748"/>
                </a:lnTo>
                <a:lnTo>
                  <a:pt x="11636" y="2018831"/>
                </a:lnTo>
                <a:lnTo>
                  <a:pt x="19051" y="2020328"/>
                </a:lnTo>
                <a:lnTo>
                  <a:pt x="26466" y="2018831"/>
                </a:lnTo>
                <a:lnTo>
                  <a:pt x="32521" y="2014748"/>
                </a:lnTo>
                <a:lnTo>
                  <a:pt x="36604" y="2008693"/>
                </a:lnTo>
                <a:lnTo>
                  <a:pt x="38101" y="2001240"/>
                </a:lnTo>
                <a:lnTo>
                  <a:pt x="36604" y="1993825"/>
                </a:lnTo>
                <a:lnTo>
                  <a:pt x="32521" y="1987769"/>
                </a:lnTo>
                <a:lnTo>
                  <a:pt x="26466" y="1983687"/>
                </a:lnTo>
                <a:lnTo>
                  <a:pt x="19051" y="1982190"/>
                </a:lnTo>
                <a:close/>
              </a:path>
              <a:path w="38100" h="4765040">
                <a:moveTo>
                  <a:pt x="19051" y="2058427"/>
                </a:moveTo>
                <a:lnTo>
                  <a:pt x="11636" y="2059924"/>
                </a:lnTo>
                <a:lnTo>
                  <a:pt x="5581" y="2064007"/>
                </a:lnTo>
                <a:lnTo>
                  <a:pt x="1498" y="2070062"/>
                </a:lnTo>
                <a:lnTo>
                  <a:pt x="1" y="2077516"/>
                </a:lnTo>
                <a:lnTo>
                  <a:pt x="1498" y="2084931"/>
                </a:lnTo>
                <a:lnTo>
                  <a:pt x="5581" y="2090987"/>
                </a:lnTo>
                <a:lnTo>
                  <a:pt x="11636" y="2095069"/>
                </a:lnTo>
                <a:lnTo>
                  <a:pt x="19051" y="2096566"/>
                </a:lnTo>
                <a:lnTo>
                  <a:pt x="26466" y="2095069"/>
                </a:lnTo>
                <a:lnTo>
                  <a:pt x="32521" y="2090987"/>
                </a:lnTo>
                <a:lnTo>
                  <a:pt x="36604" y="2084931"/>
                </a:lnTo>
                <a:lnTo>
                  <a:pt x="38101" y="2077477"/>
                </a:lnTo>
                <a:lnTo>
                  <a:pt x="36604" y="2070062"/>
                </a:lnTo>
                <a:lnTo>
                  <a:pt x="32521" y="2064007"/>
                </a:lnTo>
                <a:lnTo>
                  <a:pt x="26466" y="2059924"/>
                </a:lnTo>
                <a:lnTo>
                  <a:pt x="19051" y="2058427"/>
                </a:lnTo>
                <a:close/>
              </a:path>
              <a:path w="38100" h="4765040">
                <a:moveTo>
                  <a:pt x="19051" y="2134665"/>
                </a:moveTo>
                <a:lnTo>
                  <a:pt x="11636" y="2136162"/>
                </a:lnTo>
                <a:lnTo>
                  <a:pt x="5581" y="2140245"/>
                </a:lnTo>
                <a:lnTo>
                  <a:pt x="1498" y="2146300"/>
                </a:lnTo>
                <a:lnTo>
                  <a:pt x="1" y="2153753"/>
                </a:lnTo>
                <a:lnTo>
                  <a:pt x="1498" y="2161169"/>
                </a:lnTo>
                <a:lnTo>
                  <a:pt x="5581" y="2167224"/>
                </a:lnTo>
                <a:lnTo>
                  <a:pt x="11636" y="2171306"/>
                </a:lnTo>
                <a:lnTo>
                  <a:pt x="19051" y="2172803"/>
                </a:lnTo>
                <a:lnTo>
                  <a:pt x="26466" y="2171306"/>
                </a:lnTo>
                <a:lnTo>
                  <a:pt x="32521" y="2167224"/>
                </a:lnTo>
                <a:lnTo>
                  <a:pt x="36604" y="2161169"/>
                </a:lnTo>
                <a:lnTo>
                  <a:pt x="38101" y="2153715"/>
                </a:lnTo>
                <a:lnTo>
                  <a:pt x="36604" y="2146300"/>
                </a:lnTo>
                <a:lnTo>
                  <a:pt x="32521" y="2140245"/>
                </a:lnTo>
                <a:lnTo>
                  <a:pt x="26466" y="2136162"/>
                </a:lnTo>
                <a:lnTo>
                  <a:pt x="19051" y="2134665"/>
                </a:lnTo>
                <a:close/>
              </a:path>
              <a:path w="38100" h="4765040">
                <a:moveTo>
                  <a:pt x="19051" y="2210903"/>
                </a:moveTo>
                <a:lnTo>
                  <a:pt x="11636" y="2212400"/>
                </a:lnTo>
                <a:lnTo>
                  <a:pt x="5581" y="2216483"/>
                </a:lnTo>
                <a:lnTo>
                  <a:pt x="1498" y="2222538"/>
                </a:lnTo>
                <a:lnTo>
                  <a:pt x="1" y="2229991"/>
                </a:lnTo>
                <a:lnTo>
                  <a:pt x="1498" y="2237406"/>
                </a:lnTo>
                <a:lnTo>
                  <a:pt x="5581" y="2243461"/>
                </a:lnTo>
                <a:lnTo>
                  <a:pt x="11636" y="2247544"/>
                </a:lnTo>
                <a:lnTo>
                  <a:pt x="19051" y="2249041"/>
                </a:lnTo>
                <a:lnTo>
                  <a:pt x="26466" y="2247544"/>
                </a:lnTo>
                <a:lnTo>
                  <a:pt x="32521" y="2243461"/>
                </a:lnTo>
                <a:lnTo>
                  <a:pt x="36604" y="2237406"/>
                </a:lnTo>
                <a:lnTo>
                  <a:pt x="38101" y="2229953"/>
                </a:lnTo>
                <a:lnTo>
                  <a:pt x="36604" y="2222538"/>
                </a:lnTo>
                <a:lnTo>
                  <a:pt x="32521" y="2216483"/>
                </a:lnTo>
                <a:lnTo>
                  <a:pt x="26466" y="2212400"/>
                </a:lnTo>
                <a:lnTo>
                  <a:pt x="19051" y="2210903"/>
                </a:lnTo>
                <a:close/>
              </a:path>
              <a:path w="38100" h="4765040">
                <a:moveTo>
                  <a:pt x="19051" y="2287141"/>
                </a:moveTo>
                <a:lnTo>
                  <a:pt x="11636" y="2288638"/>
                </a:lnTo>
                <a:lnTo>
                  <a:pt x="5581" y="2292721"/>
                </a:lnTo>
                <a:lnTo>
                  <a:pt x="1498" y="2298776"/>
                </a:lnTo>
                <a:lnTo>
                  <a:pt x="1" y="2306229"/>
                </a:lnTo>
                <a:lnTo>
                  <a:pt x="1498" y="2313644"/>
                </a:lnTo>
                <a:lnTo>
                  <a:pt x="5581" y="2319700"/>
                </a:lnTo>
                <a:lnTo>
                  <a:pt x="11636" y="2323782"/>
                </a:lnTo>
                <a:lnTo>
                  <a:pt x="19051" y="2325279"/>
                </a:lnTo>
                <a:lnTo>
                  <a:pt x="26466" y="2323782"/>
                </a:lnTo>
                <a:lnTo>
                  <a:pt x="32521" y="2319700"/>
                </a:lnTo>
                <a:lnTo>
                  <a:pt x="36604" y="2313644"/>
                </a:lnTo>
                <a:lnTo>
                  <a:pt x="38101" y="2306191"/>
                </a:lnTo>
                <a:lnTo>
                  <a:pt x="36604" y="2298776"/>
                </a:lnTo>
                <a:lnTo>
                  <a:pt x="32521" y="2292721"/>
                </a:lnTo>
                <a:lnTo>
                  <a:pt x="26466" y="2288638"/>
                </a:lnTo>
                <a:lnTo>
                  <a:pt x="19051" y="2287141"/>
                </a:lnTo>
                <a:close/>
              </a:path>
              <a:path w="38100" h="4765040">
                <a:moveTo>
                  <a:pt x="19051" y="2363379"/>
                </a:moveTo>
                <a:lnTo>
                  <a:pt x="11636" y="2364876"/>
                </a:lnTo>
                <a:lnTo>
                  <a:pt x="5581" y="2368959"/>
                </a:lnTo>
                <a:lnTo>
                  <a:pt x="1498" y="2375014"/>
                </a:lnTo>
                <a:lnTo>
                  <a:pt x="1" y="2382467"/>
                </a:lnTo>
                <a:lnTo>
                  <a:pt x="1498" y="2389882"/>
                </a:lnTo>
                <a:lnTo>
                  <a:pt x="5581" y="2395938"/>
                </a:lnTo>
                <a:lnTo>
                  <a:pt x="11636" y="2400020"/>
                </a:lnTo>
                <a:lnTo>
                  <a:pt x="19051" y="2401517"/>
                </a:lnTo>
                <a:lnTo>
                  <a:pt x="26466" y="2400020"/>
                </a:lnTo>
                <a:lnTo>
                  <a:pt x="32521" y="2395938"/>
                </a:lnTo>
                <a:lnTo>
                  <a:pt x="36604" y="2389882"/>
                </a:lnTo>
                <a:lnTo>
                  <a:pt x="38101" y="2382429"/>
                </a:lnTo>
                <a:lnTo>
                  <a:pt x="36604" y="2375014"/>
                </a:lnTo>
                <a:lnTo>
                  <a:pt x="32521" y="2368959"/>
                </a:lnTo>
                <a:lnTo>
                  <a:pt x="26466" y="2364876"/>
                </a:lnTo>
                <a:lnTo>
                  <a:pt x="19051" y="2363379"/>
                </a:lnTo>
                <a:close/>
              </a:path>
              <a:path w="38100" h="4765040">
                <a:moveTo>
                  <a:pt x="19051" y="2439617"/>
                </a:moveTo>
                <a:lnTo>
                  <a:pt x="11636" y="2441115"/>
                </a:lnTo>
                <a:lnTo>
                  <a:pt x="5581" y="2445197"/>
                </a:lnTo>
                <a:lnTo>
                  <a:pt x="1498" y="2451252"/>
                </a:lnTo>
                <a:lnTo>
                  <a:pt x="1" y="2458706"/>
                </a:lnTo>
                <a:lnTo>
                  <a:pt x="1498" y="2466121"/>
                </a:lnTo>
                <a:lnTo>
                  <a:pt x="5581" y="2472176"/>
                </a:lnTo>
                <a:lnTo>
                  <a:pt x="11636" y="2476258"/>
                </a:lnTo>
                <a:lnTo>
                  <a:pt x="19051" y="2477756"/>
                </a:lnTo>
                <a:lnTo>
                  <a:pt x="26466" y="2476258"/>
                </a:lnTo>
                <a:lnTo>
                  <a:pt x="32521" y="2472176"/>
                </a:lnTo>
                <a:lnTo>
                  <a:pt x="36604" y="2466121"/>
                </a:lnTo>
                <a:lnTo>
                  <a:pt x="38101" y="2458667"/>
                </a:lnTo>
                <a:lnTo>
                  <a:pt x="36604" y="2451252"/>
                </a:lnTo>
                <a:lnTo>
                  <a:pt x="32521" y="2445197"/>
                </a:lnTo>
                <a:lnTo>
                  <a:pt x="26466" y="2441115"/>
                </a:lnTo>
                <a:lnTo>
                  <a:pt x="19051" y="2439617"/>
                </a:lnTo>
                <a:close/>
              </a:path>
              <a:path w="38100" h="4765040">
                <a:moveTo>
                  <a:pt x="19051" y="2515856"/>
                </a:moveTo>
                <a:lnTo>
                  <a:pt x="11636" y="2517353"/>
                </a:lnTo>
                <a:lnTo>
                  <a:pt x="5581" y="2521435"/>
                </a:lnTo>
                <a:lnTo>
                  <a:pt x="1498" y="2527491"/>
                </a:lnTo>
                <a:lnTo>
                  <a:pt x="1" y="2534944"/>
                </a:lnTo>
                <a:lnTo>
                  <a:pt x="1498" y="2542359"/>
                </a:lnTo>
                <a:lnTo>
                  <a:pt x="5581" y="2548414"/>
                </a:lnTo>
                <a:lnTo>
                  <a:pt x="11636" y="2552497"/>
                </a:lnTo>
                <a:lnTo>
                  <a:pt x="19051" y="2553994"/>
                </a:lnTo>
                <a:lnTo>
                  <a:pt x="26466" y="2552497"/>
                </a:lnTo>
                <a:lnTo>
                  <a:pt x="32521" y="2548414"/>
                </a:lnTo>
                <a:lnTo>
                  <a:pt x="36604" y="2542359"/>
                </a:lnTo>
                <a:lnTo>
                  <a:pt x="38101" y="2534906"/>
                </a:lnTo>
                <a:lnTo>
                  <a:pt x="36604" y="2527491"/>
                </a:lnTo>
                <a:lnTo>
                  <a:pt x="32521" y="2521435"/>
                </a:lnTo>
                <a:lnTo>
                  <a:pt x="26466" y="2517353"/>
                </a:lnTo>
                <a:lnTo>
                  <a:pt x="19051" y="2515856"/>
                </a:lnTo>
                <a:close/>
              </a:path>
              <a:path w="38100" h="4765040">
                <a:moveTo>
                  <a:pt x="19051" y="2592094"/>
                </a:moveTo>
                <a:lnTo>
                  <a:pt x="11636" y="2593591"/>
                </a:lnTo>
                <a:lnTo>
                  <a:pt x="5581" y="2597673"/>
                </a:lnTo>
                <a:lnTo>
                  <a:pt x="1498" y="2603729"/>
                </a:lnTo>
                <a:lnTo>
                  <a:pt x="1" y="2611182"/>
                </a:lnTo>
                <a:lnTo>
                  <a:pt x="1498" y="2618597"/>
                </a:lnTo>
                <a:lnTo>
                  <a:pt x="5581" y="2624652"/>
                </a:lnTo>
                <a:lnTo>
                  <a:pt x="11636" y="2628735"/>
                </a:lnTo>
                <a:lnTo>
                  <a:pt x="19051" y="2630232"/>
                </a:lnTo>
                <a:lnTo>
                  <a:pt x="26466" y="2628735"/>
                </a:lnTo>
                <a:lnTo>
                  <a:pt x="32521" y="2624652"/>
                </a:lnTo>
                <a:lnTo>
                  <a:pt x="36604" y="2618597"/>
                </a:lnTo>
                <a:lnTo>
                  <a:pt x="38101" y="2611144"/>
                </a:lnTo>
                <a:lnTo>
                  <a:pt x="36604" y="2603729"/>
                </a:lnTo>
                <a:lnTo>
                  <a:pt x="32521" y="2597673"/>
                </a:lnTo>
                <a:lnTo>
                  <a:pt x="26466" y="2593591"/>
                </a:lnTo>
                <a:lnTo>
                  <a:pt x="19051" y="2592094"/>
                </a:lnTo>
                <a:close/>
              </a:path>
              <a:path w="38100" h="4765040">
                <a:moveTo>
                  <a:pt x="19051" y="2668332"/>
                </a:moveTo>
                <a:lnTo>
                  <a:pt x="11636" y="2669829"/>
                </a:lnTo>
                <a:lnTo>
                  <a:pt x="5581" y="2673911"/>
                </a:lnTo>
                <a:lnTo>
                  <a:pt x="1498" y="2679967"/>
                </a:lnTo>
                <a:lnTo>
                  <a:pt x="1" y="2687420"/>
                </a:lnTo>
                <a:lnTo>
                  <a:pt x="1498" y="2694835"/>
                </a:lnTo>
                <a:lnTo>
                  <a:pt x="5581" y="2700890"/>
                </a:lnTo>
                <a:lnTo>
                  <a:pt x="11636" y="2704973"/>
                </a:lnTo>
                <a:lnTo>
                  <a:pt x="19051" y="2706470"/>
                </a:lnTo>
                <a:lnTo>
                  <a:pt x="26466" y="2704973"/>
                </a:lnTo>
                <a:lnTo>
                  <a:pt x="32521" y="2700890"/>
                </a:lnTo>
                <a:lnTo>
                  <a:pt x="36604" y="2694835"/>
                </a:lnTo>
                <a:lnTo>
                  <a:pt x="38101" y="2687382"/>
                </a:lnTo>
                <a:lnTo>
                  <a:pt x="36604" y="2679967"/>
                </a:lnTo>
                <a:lnTo>
                  <a:pt x="32521" y="2673911"/>
                </a:lnTo>
                <a:lnTo>
                  <a:pt x="26466" y="2669829"/>
                </a:lnTo>
                <a:lnTo>
                  <a:pt x="19051" y="2668332"/>
                </a:lnTo>
                <a:close/>
              </a:path>
              <a:path w="38100" h="4765040">
                <a:moveTo>
                  <a:pt x="19051" y="2744570"/>
                </a:moveTo>
                <a:lnTo>
                  <a:pt x="11636" y="2746067"/>
                </a:lnTo>
                <a:lnTo>
                  <a:pt x="5581" y="2750150"/>
                </a:lnTo>
                <a:lnTo>
                  <a:pt x="1498" y="2756205"/>
                </a:lnTo>
                <a:lnTo>
                  <a:pt x="1" y="2763658"/>
                </a:lnTo>
                <a:lnTo>
                  <a:pt x="1498" y="2771073"/>
                </a:lnTo>
                <a:lnTo>
                  <a:pt x="5581" y="2777128"/>
                </a:lnTo>
                <a:lnTo>
                  <a:pt x="11636" y="2781211"/>
                </a:lnTo>
                <a:lnTo>
                  <a:pt x="19051" y="2782708"/>
                </a:lnTo>
                <a:lnTo>
                  <a:pt x="26466" y="2781211"/>
                </a:lnTo>
                <a:lnTo>
                  <a:pt x="32521" y="2777128"/>
                </a:lnTo>
                <a:lnTo>
                  <a:pt x="36604" y="2771073"/>
                </a:lnTo>
                <a:lnTo>
                  <a:pt x="38101" y="2763620"/>
                </a:lnTo>
                <a:lnTo>
                  <a:pt x="36604" y="2756205"/>
                </a:lnTo>
                <a:lnTo>
                  <a:pt x="32521" y="2750150"/>
                </a:lnTo>
                <a:lnTo>
                  <a:pt x="26466" y="2746067"/>
                </a:lnTo>
                <a:lnTo>
                  <a:pt x="19051" y="2744570"/>
                </a:lnTo>
                <a:close/>
              </a:path>
              <a:path w="38100" h="4765040">
                <a:moveTo>
                  <a:pt x="19051" y="2820808"/>
                </a:moveTo>
                <a:lnTo>
                  <a:pt x="11636" y="2822305"/>
                </a:lnTo>
                <a:lnTo>
                  <a:pt x="5581" y="2826387"/>
                </a:lnTo>
                <a:lnTo>
                  <a:pt x="1498" y="2832442"/>
                </a:lnTo>
                <a:lnTo>
                  <a:pt x="1" y="2839896"/>
                </a:lnTo>
                <a:lnTo>
                  <a:pt x="1498" y="2847311"/>
                </a:lnTo>
                <a:lnTo>
                  <a:pt x="5581" y="2853366"/>
                </a:lnTo>
                <a:lnTo>
                  <a:pt x="11636" y="2857449"/>
                </a:lnTo>
                <a:lnTo>
                  <a:pt x="19051" y="2858946"/>
                </a:lnTo>
                <a:lnTo>
                  <a:pt x="26466" y="2857449"/>
                </a:lnTo>
                <a:lnTo>
                  <a:pt x="32521" y="2853366"/>
                </a:lnTo>
                <a:lnTo>
                  <a:pt x="36604" y="2847311"/>
                </a:lnTo>
                <a:lnTo>
                  <a:pt x="38101" y="2839858"/>
                </a:lnTo>
                <a:lnTo>
                  <a:pt x="36604" y="2832442"/>
                </a:lnTo>
                <a:lnTo>
                  <a:pt x="32521" y="2826387"/>
                </a:lnTo>
                <a:lnTo>
                  <a:pt x="26466" y="2822305"/>
                </a:lnTo>
                <a:lnTo>
                  <a:pt x="19051" y="2820808"/>
                </a:lnTo>
                <a:close/>
              </a:path>
              <a:path w="38100" h="4765040">
                <a:moveTo>
                  <a:pt x="19051" y="2897046"/>
                </a:moveTo>
                <a:lnTo>
                  <a:pt x="11636" y="2898543"/>
                </a:lnTo>
                <a:lnTo>
                  <a:pt x="5581" y="2902625"/>
                </a:lnTo>
                <a:lnTo>
                  <a:pt x="1498" y="2908681"/>
                </a:lnTo>
                <a:lnTo>
                  <a:pt x="1" y="2916134"/>
                </a:lnTo>
                <a:lnTo>
                  <a:pt x="1498" y="2923549"/>
                </a:lnTo>
                <a:lnTo>
                  <a:pt x="5581" y="2929604"/>
                </a:lnTo>
                <a:lnTo>
                  <a:pt x="11636" y="2933687"/>
                </a:lnTo>
                <a:lnTo>
                  <a:pt x="19051" y="2935184"/>
                </a:lnTo>
                <a:lnTo>
                  <a:pt x="26466" y="2933687"/>
                </a:lnTo>
                <a:lnTo>
                  <a:pt x="32521" y="2929604"/>
                </a:lnTo>
                <a:lnTo>
                  <a:pt x="36604" y="2923549"/>
                </a:lnTo>
                <a:lnTo>
                  <a:pt x="38101" y="2916096"/>
                </a:lnTo>
                <a:lnTo>
                  <a:pt x="36604" y="2908681"/>
                </a:lnTo>
                <a:lnTo>
                  <a:pt x="32521" y="2902625"/>
                </a:lnTo>
                <a:lnTo>
                  <a:pt x="26466" y="2898543"/>
                </a:lnTo>
                <a:lnTo>
                  <a:pt x="19051" y="2897046"/>
                </a:lnTo>
                <a:close/>
              </a:path>
              <a:path w="38100" h="4765040">
                <a:moveTo>
                  <a:pt x="19051" y="2973284"/>
                </a:moveTo>
                <a:lnTo>
                  <a:pt x="11636" y="2974781"/>
                </a:lnTo>
                <a:lnTo>
                  <a:pt x="5581" y="2978863"/>
                </a:lnTo>
                <a:lnTo>
                  <a:pt x="1498" y="2984919"/>
                </a:lnTo>
                <a:lnTo>
                  <a:pt x="1" y="2992371"/>
                </a:lnTo>
                <a:lnTo>
                  <a:pt x="1498" y="2999786"/>
                </a:lnTo>
                <a:lnTo>
                  <a:pt x="5581" y="3005842"/>
                </a:lnTo>
                <a:lnTo>
                  <a:pt x="11636" y="3009924"/>
                </a:lnTo>
                <a:lnTo>
                  <a:pt x="19051" y="3011421"/>
                </a:lnTo>
                <a:lnTo>
                  <a:pt x="26466" y="3009924"/>
                </a:lnTo>
                <a:lnTo>
                  <a:pt x="32521" y="3005842"/>
                </a:lnTo>
                <a:lnTo>
                  <a:pt x="36604" y="2999786"/>
                </a:lnTo>
                <a:lnTo>
                  <a:pt x="38101" y="2992334"/>
                </a:lnTo>
                <a:lnTo>
                  <a:pt x="36604" y="2984919"/>
                </a:lnTo>
                <a:lnTo>
                  <a:pt x="32521" y="2978863"/>
                </a:lnTo>
                <a:lnTo>
                  <a:pt x="26466" y="2974781"/>
                </a:lnTo>
                <a:lnTo>
                  <a:pt x="19051" y="2973284"/>
                </a:lnTo>
                <a:close/>
              </a:path>
              <a:path w="38100" h="4765040">
                <a:moveTo>
                  <a:pt x="19051" y="3049521"/>
                </a:moveTo>
                <a:lnTo>
                  <a:pt x="11636" y="3051018"/>
                </a:lnTo>
                <a:lnTo>
                  <a:pt x="5581" y="3055101"/>
                </a:lnTo>
                <a:lnTo>
                  <a:pt x="1498" y="3061156"/>
                </a:lnTo>
                <a:lnTo>
                  <a:pt x="1" y="3068609"/>
                </a:lnTo>
                <a:lnTo>
                  <a:pt x="1498" y="3076025"/>
                </a:lnTo>
                <a:lnTo>
                  <a:pt x="5581" y="3082080"/>
                </a:lnTo>
                <a:lnTo>
                  <a:pt x="11636" y="3086162"/>
                </a:lnTo>
                <a:lnTo>
                  <a:pt x="19051" y="3087659"/>
                </a:lnTo>
                <a:lnTo>
                  <a:pt x="26466" y="3086162"/>
                </a:lnTo>
                <a:lnTo>
                  <a:pt x="32521" y="3082080"/>
                </a:lnTo>
                <a:lnTo>
                  <a:pt x="36604" y="3076025"/>
                </a:lnTo>
                <a:lnTo>
                  <a:pt x="38101" y="3068571"/>
                </a:lnTo>
                <a:lnTo>
                  <a:pt x="36604" y="3061156"/>
                </a:lnTo>
                <a:lnTo>
                  <a:pt x="32521" y="3055101"/>
                </a:lnTo>
                <a:lnTo>
                  <a:pt x="26466" y="3051018"/>
                </a:lnTo>
                <a:lnTo>
                  <a:pt x="19051" y="3049521"/>
                </a:lnTo>
                <a:close/>
              </a:path>
              <a:path w="38100" h="4765040">
                <a:moveTo>
                  <a:pt x="19051" y="3125759"/>
                </a:moveTo>
                <a:lnTo>
                  <a:pt x="11636" y="3127256"/>
                </a:lnTo>
                <a:lnTo>
                  <a:pt x="5581" y="3131339"/>
                </a:lnTo>
                <a:lnTo>
                  <a:pt x="1498" y="3137394"/>
                </a:lnTo>
                <a:lnTo>
                  <a:pt x="1" y="3144847"/>
                </a:lnTo>
                <a:lnTo>
                  <a:pt x="1498" y="3152263"/>
                </a:lnTo>
                <a:lnTo>
                  <a:pt x="5581" y="3158318"/>
                </a:lnTo>
                <a:lnTo>
                  <a:pt x="11636" y="3162400"/>
                </a:lnTo>
                <a:lnTo>
                  <a:pt x="19051" y="3163897"/>
                </a:lnTo>
                <a:lnTo>
                  <a:pt x="26466" y="3162400"/>
                </a:lnTo>
                <a:lnTo>
                  <a:pt x="32521" y="3158318"/>
                </a:lnTo>
                <a:lnTo>
                  <a:pt x="36604" y="3152263"/>
                </a:lnTo>
                <a:lnTo>
                  <a:pt x="38101" y="3144809"/>
                </a:lnTo>
                <a:lnTo>
                  <a:pt x="36604" y="3137394"/>
                </a:lnTo>
                <a:lnTo>
                  <a:pt x="32521" y="3131339"/>
                </a:lnTo>
                <a:lnTo>
                  <a:pt x="26466" y="3127256"/>
                </a:lnTo>
                <a:lnTo>
                  <a:pt x="19051" y="3125759"/>
                </a:lnTo>
                <a:close/>
              </a:path>
              <a:path w="38100" h="4765040">
                <a:moveTo>
                  <a:pt x="19051" y="3201997"/>
                </a:moveTo>
                <a:lnTo>
                  <a:pt x="11636" y="3203494"/>
                </a:lnTo>
                <a:lnTo>
                  <a:pt x="5581" y="3207577"/>
                </a:lnTo>
                <a:lnTo>
                  <a:pt x="1498" y="3213632"/>
                </a:lnTo>
                <a:lnTo>
                  <a:pt x="1" y="3221085"/>
                </a:lnTo>
                <a:lnTo>
                  <a:pt x="1498" y="3228500"/>
                </a:lnTo>
                <a:lnTo>
                  <a:pt x="5581" y="3234556"/>
                </a:lnTo>
                <a:lnTo>
                  <a:pt x="11636" y="3238638"/>
                </a:lnTo>
                <a:lnTo>
                  <a:pt x="19051" y="3240135"/>
                </a:lnTo>
                <a:lnTo>
                  <a:pt x="26466" y="3238638"/>
                </a:lnTo>
                <a:lnTo>
                  <a:pt x="32521" y="3234556"/>
                </a:lnTo>
                <a:lnTo>
                  <a:pt x="36604" y="3228500"/>
                </a:lnTo>
                <a:lnTo>
                  <a:pt x="38101" y="3221047"/>
                </a:lnTo>
                <a:lnTo>
                  <a:pt x="36604" y="3213632"/>
                </a:lnTo>
                <a:lnTo>
                  <a:pt x="32521" y="3207577"/>
                </a:lnTo>
                <a:lnTo>
                  <a:pt x="26466" y="3203494"/>
                </a:lnTo>
                <a:lnTo>
                  <a:pt x="19051" y="3201997"/>
                </a:lnTo>
                <a:close/>
              </a:path>
              <a:path w="38100" h="4765040">
                <a:moveTo>
                  <a:pt x="19051" y="3278235"/>
                </a:moveTo>
                <a:lnTo>
                  <a:pt x="11636" y="3279732"/>
                </a:lnTo>
                <a:lnTo>
                  <a:pt x="5581" y="3283815"/>
                </a:lnTo>
                <a:lnTo>
                  <a:pt x="1498" y="3289870"/>
                </a:lnTo>
                <a:lnTo>
                  <a:pt x="1" y="3297323"/>
                </a:lnTo>
                <a:lnTo>
                  <a:pt x="1498" y="3304738"/>
                </a:lnTo>
                <a:lnTo>
                  <a:pt x="5581" y="3310794"/>
                </a:lnTo>
                <a:lnTo>
                  <a:pt x="11636" y="3314876"/>
                </a:lnTo>
                <a:lnTo>
                  <a:pt x="19051" y="3316373"/>
                </a:lnTo>
                <a:lnTo>
                  <a:pt x="26466" y="3314876"/>
                </a:lnTo>
                <a:lnTo>
                  <a:pt x="32521" y="3310794"/>
                </a:lnTo>
                <a:lnTo>
                  <a:pt x="36604" y="3304738"/>
                </a:lnTo>
                <a:lnTo>
                  <a:pt x="38101" y="3297285"/>
                </a:lnTo>
                <a:lnTo>
                  <a:pt x="36604" y="3289870"/>
                </a:lnTo>
                <a:lnTo>
                  <a:pt x="32521" y="3283815"/>
                </a:lnTo>
                <a:lnTo>
                  <a:pt x="26466" y="3279732"/>
                </a:lnTo>
                <a:lnTo>
                  <a:pt x="19051" y="3278235"/>
                </a:lnTo>
                <a:close/>
              </a:path>
              <a:path w="38100" h="4765040">
                <a:moveTo>
                  <a:pt x="19051" y="3354473"/>
                </a:moveTo>
                <a:lnTo>
                  <a:pt x="11636" y="3355970"/>
                </a:lnTo>
                <a:lnTo>
                  <a:pt x="5581" y="3360053"/>
                </a:lnTo>
                <a:lnTo>
                  <a:pt x="1498" y="3366108"/>
                </a:lnTo>
                <a:lnTo>
                  <a:pt x="1" y="3373561"/>
                </a:lnTo>
                <a:lnTo>
                  <a:pt x="1498" y="3380976"/>
                </a:lnTo>
                <a:lnTo>
                  <a:pt x="5581" y="3387032"/>
                </a:lnTo>
                <a:lnTo>
                  <a:pt x="11636" y="3391114"/>
                </a:lnTo>
                <a:lnTo>
                  <a:pt x="19051" y="3392611"/>
                </a:lnTo>
                <a:lnTo>
                  <a:pt x="26466" y="3391114"/>
                </a:lnTo>
                <a:lnTo>
                  <a:pt x="32521" y="3387032"/>
                </a:lnTo>
                <a:lnTo>
                  <a:pt x="36604" y="3380976"/>
                </a:lnTo>
                <a:lnTo>
                  <a:pt x="38101" y="3373523"/>
                </a:lnTo>
                <a:lnTo>
                  <a:pt x="36604" y="3366108"/>
                </a:lnTo>
                <a:lnTo>
                  <a:pt x="32521" y="3360053"/>
                </a:lnTo>
                <a:lnTo>
                  <a:pt x="26466" y="3355970"/>
                </a:lnTo>
                <a:lnTo>
                  <a:pt x="19051" y="3354473"/>
                </a:lnTo>
                <a:close/>
              </a:path>
              <a:path w="38100" h="4765040">
                <a:moveTo>
                  <a:pt x="19051" y="3430711"/>
                </a:moveTo>
                <a:lnTo>
                  <a:pt x="11636" y="3432209"/>
                </a:lnTo>
                <a:lnTo>
                  <a:pt x="5581" y="3436291"/>
                </a:lnTo>
                <a:lnTo>
                  <a:pt x="1498" y="3442346"/>
                </a:lnTo>
                <a:lnTo>
                  <a:pt x="1" y="3449800"/>
                </a:lnTo>
                <a:lnTo>
                  <a:pt x="1498" y="3457215"/>
                </a:lnTo>
                <a:lnTo>
                  <a:pt x="5581" y="3463270"/>
                </a:lnTo>
                <a:lnTo>
                  <a:pt x="11636" y="3467352"/>
                </a:lnTo>
                <a:lnTo>
                  <a:pt x="19051" y="3468850"/>
                </a:lnTo>
                <a:lnTo>
                  <a:pt x="26466" y="3467352"/>
                </a:lnTo>
                <a:lnTo>
                  <a:pt x="32521" y="3463270"/>
                </a:lnTo>
                <a:lnTo>
                  <a:pt x="36604" y="3457215"/>
                </a:lnTo>
                <a:lnTo>
                  <a:pt x="38101" y="3449761"/>
                </a:lnTo>
                <a:lnTo>
                  <a:pt x="36604" y="3442346"/>
                </a:lnTo>
                <a:lnTo>
                  <a:pt x="32521" y="3436291"/>
                </a:lnTo>
                <a:lnTo>
                  <a:pt x="26466" y="3432209"/>
                </a:lnTo>
                <a:lnTo>
                  <a:pt x="19051" y="3430711"/>
                </a:lnTo>
                <a:close/>
              </a:path>
              <a:path w="38100" h="4765040">
                <a:moveTo>
                  <a:pt x="19051" y="3506950"/>
                </a:moveTo>
                <a:lnTo>
                  <a:pt x="11636" y="3508447"/>
                </a:lnTo>
                <a:lnTo>
                  <a:pt x="5581" y="3512529"/>
                </a:lnTo>
                <a:lnTo>
                  <a:pt x="1498" y="3518585"/>
                </a:lnTo>
                <a:lnTo>
                  <a:pt x="1" y="3526038"/>
                </a:lnTo>
                <a:lnTo>
                  <a:pt x="1498" y="3533453"/>
                </a:lnTo>
                <a:lnTo>
                  <a:pt x="5581" y="3539508"/>
                </a:lnTo>
                <a:lnTo>
                  <a:pt x="11636" y="3543591"/>
                </a:lnTo>
                <a:lnTo>
                  <a:pt x="19051" y="3545088"/>
                </a:lnTo>
                <a:lnTo>
                  <a:pt x="26466" y="3543591"/>
                </a:lnTo>
                <a:lnTo>
                  <a:pt x="32521" y="3539508"/>
                </a:lnTo>
                <a:lnTo>
                  <a:pt x="36604" y="3533453"/>
                </a:lnTo>
                <a:lnTo>
                  <a:pt x="38101" y="3526000"/>
                </a:lnTo>
                <a:lnTo>
                  <a:pt x="36604" y="3518585"/>
                </a:lnTo>
                <a:lnTo>
                  <a:pt x="32521" y="3512529"/>
                </a:lnTo>
                <a:lnTo>
                  <a:pt x="26466" y="3508447"/>
                </a:lnTo>
                <a:lnTo>
                  <a:pt x="19051" y="3506950"/>
                </a:lnTo>
                <a:close/>
              </a:path>
              <a:path w="38100" h="4765040">
                <a:moveTo>
                  <a:pt x="19051" y="3583188"/>
                </a:moveTo>
                <a:lnTo>
                  <a:pt x="11636" y="3584685"/>
                </a:lnTo>
                <a:lnTo>
                  <a:pt x="5581" y="3588767"/>
                </a:lnTo>
                <a:lnTo>
                  <a:pt x="1498" y="3594823"/>
                </a:lnTo>
                <a:lnTo>
                  <a:pt x="1" y="3602276"/>
                </a:lnTo>
                <a:lnTo>
                  <a:pt x="1498" y="3609691"/>
                </a:lnTo>
                <a:lnTo>
                  <a:pt x="5581" y="3615746"/>
                </a:lnTo>
                <a:lnTo>
                  <a:pt x="11636" y="3619829"/>
                </a:lnTo>
                <a:lnTo>
                  <a:pt x="19051" y="3621326"/>
                </a:lnTo>
                <a:lnTo>
                  <a:pt x="26466" y="3619829"/>
                </a:lnTo>
                <a:lnTo>
                  <a:pt x="32521" y="3615746"/>
                </a:lnTo>
                <a:lnTo>
                  <a:pt x="36604" y="3609691"/>
                </a:lnTo>
                <a:lnTo>
                  <a:pt x="38101" y="3602238"/>
                </a:lnTo>
                <a:lnTo>
                  <a:pt x="36604" y="3594823"/>
                </a:lnTo>
                <a:lnTo>
                  <a:pt x="32521" y="3588767"/>
                </a:lnTo>
                <a:lnTo>
                  <a:pt x="26466" y="3584685"/>
                </a:lnTo>
                <a:lnTo>
                  <a:pt x="19051" y="3583188"/>
                </a:lnTo>
                <a:close/>
              </a:path>
              <a:path w="38100" h="4765040">
                <a:moveTo>
                  <a:pt x="19051" y="3659426"/>
                </a:moveTo>
                <a:lnTo>
                  <a:pt x="11636" y="3660923"/>
                </a:lnTo>
                <a:lnTo>
                  <a:pt x="5581" y="3665006"/>
                </a:lnTo>
                <a:lnTo>
                  <a:pt x="1498" y="3671061"/>
                </a:lnTo>
                <a:lnTo>
                  <a:pt x="1" y="3678514"/>
                </a:lnTo>
                <a:lnTo>
                  <a:pt x="1498" y="3685929"/>
                </a:lnTo>
                <a:lnTo>
                  <a:pt x="5581" y="3691984"/>
                </a:lnTo>
                <a:lnTo>
                  <a:pt x="11636" y="3696067"/>
                </a:lnTo>
                <a:lnTo>
                  <a:pt x="19051" y="3697564"/>
                </a:lnTo>
                <a:lnTo>
                  <a:pt x="26466" y="3696067"/>
                </a:lnTo>
                <a:lnTo>
                  <a:pt x="32521" y="3691984"/>
                </a:lnTo>
                <a:lnTo>
                  <a:pt x="36604" y="3685929"/>
                </a:lnTo>
                <a:lnTo>
                  <a:pt x="38101" y="3678476"/>
                </a:lnTo>
                <a:lnTo>
                  <a:pt x="36604" y="3671061"/>
                </a:lnTo>
                <a:lnTo>
                  <a:pt x="32521" y="3665006"/>
                </a:lnTo>
                <a:lnTo>
                  <a:pt x="26466" y="3660923"/>
                </a:lnTo>
                <a:lnTo>
                  <a:pt x="19051" y="3659426"/>
                </a:lnTo>
                <a:close/>
              </a:path>
              <a:path w="38100" h="4765040">
                <a:moveTo>
                  <a:pt x="19051" y="3735664"/>
                </a:moveTo>
                <a:lnTo>
                  <a:pt x="11636" y="3737161"/>
                </a:lnTo>
                <a:lnTo>
                  <a:pt x="5581" y="3741243"/>
                </a:lnTo>
                <a:lnTo>
                  <a:pt x="1498" y="3747298"/>
                </a:lnTo>
                <a:lnTo>
                  <a:pt x="1" y="3754752"/>
                </a:lnTo>
                <a:lnTo>
                  <a:pt x="1498" y="3762167"/>
                </a:lnTo>
                <a:lnTo>
                  <a:pt x="5581" y="3768222"/>
                </a:lnTo>
                <a:lnTo>
                  <a:pt x="11636" y="3772305"/>
                </a:lnTo>
                <a:lnTo>
                  <a:pt x="19051" y="3773802"/>
                </a:lnTo>
                <a:lnTo>
                  <a:pt x="26466" y="3772305"/>
                </a:lnTo>
                <a:lnTo>
                  <a:pt x="32521" y="3768222"/>
                </a:lnTo>
                <a:lnTo>
                  <a:pt x="36604" y="3762167"/>
                </a:lnTo>
                <a:lnTo>
                  <a:pt x="38101" y="3754714"/>
                </a:lnTo>
                <a:lnTo>
                  <a:pt x="36604" y="3747298"/>
                </a:lnTo>
                <a:lnTo>
                  <a:pt x="32521" y="3741243"/>
                </a:lnTo>
                <a:lnTo>
                  <a:pt x="26466" y="3737161"/>
                </a:lnTo>
                <a:lnTo>
                  <a:pt x="19051" y="3735664"/>
                </a:lnTo>
                <a:close/>
              </a:path>
              <a:path w="38100" h="4765040">
                <a:moveTo>
                  <a:pt x="19051" y="3811902"/>
                </a:moveTo>
                <a:lnTo>
                  <a:pt x="11636" y="3813399"/>
                </a:lnTo>
                <a:lnTo>
                  <a:pt x="5581" y="3817481"/>
                </a:lnTo>
                <a:lnTo>
                  <a:pt x="1498" y="3823536"/>
                </a:lnTo>
                <a:lnTo>
                  <a:pt x="1" y="3830990"/>
                </a:lnTo>
                <a:lnTo>
                  <a:pt x="1498" y="3838405"/>
                </a:lnTo>
                <a:lnTo>
                  <a:pt x="5581" y="3844460"/>
                </a:lnTo>
                <a:lnTo>
                  <a:pt x="11636" y="3848543"/>
                </a:lnTo>
                <a:lnTo>
                  <a:pt x="19051" y="3850040"/>
                </a:lnTo>
                <a:lnTo>
                  <a:pt x="26466" y="3848543"/>
                </a:lnTo>
                <a:lnTo>
                  <a:pt x="32521" y="3844460"/>
                </a:lnTo>
                <a:lnTo>
                  <a:pt x="36604" y="3838405"/>
                </a:lnTo>
                <a:lnTo>
                  <a:pt x="38101" y="3830952"/>
                </a:lnTo>
                <a:lnTo>
                  <a:pt x="36604" y="3823536"/>
                </a:lnTo>
                <a:lnTo>
                  <a:pt x="32521" y="3817481"/>
                </a:lnTo>
                <a:lnTo>
                  <a:pt x="26466" y="3813399"/>
                </a:lnTo>
                <a:lnTo>
                  <a:pt x="19051" y="3811902"/>
                </a:lnTo>
                <a:close/>
              </a:path>
              <a:path w="38100" h="4765040">
                <a:moveTo>
                  <a:pt x="19051" y="3888140"/>
                </a:moveTo>
                <a:lnTo>
                  <a:pt x="11636" y="3889637"/>
                </a:lnTo>
                <a:lnTo>
                  <a:pt x="5581" y="3893719"/>
                </a:lnTo>
                <a:lnTo>
                  <a:pt x="1498" y="3899775"/>
                </a:lnTo>
                <a:lnTo>
                  <a:pt x="1" y="3907227"/>
                </a:lnTo>
                <a:lnTo>
                  <a:pt x="1498" y="3914642"/>
                </a:lnTo>
                <a:lnTo>
                  <a:pt x="5581" y="3920698"/>
                </a:lnTo>
                <a:lnTo>
                  <a:pt x="11636" y="3924780"/>
                </a:lnTo>
                <a:lnTo>
                  <a:pt x="19051" y="3926277"/>
                </a:lnTo>
                <a:lnTo>
                  <a:pt x="26466" y="3924780"/>
                </a:lnTo>
                <a:lnTo>
                  <a:pt x="32521" y="3920698"/>
                </a:lnTo>
                <a:lnTo>
                  <a:pt x="36604" y="3914642"/>
                </a:lnTo>
                <a:lnTo>
                  <a:pt x="38101" y="3907190"/>
                </a:lnTo>
                <a:lnTo>
                  <a:pt x="36604" y="3899775"/>
                </a:lnTo>
                <a:lnTo>
                  <a:pt x="32521" y="3893719"/>
                </a:lnTo>
                <a:lnTo>
                  <a:pt x="26466" y="3889637"/>
                </a:lnTo>
                <a:lnTo>
                  <a:pt x="19051" y="3888140"/>
                </a:lnTo>
                <a:close/>
              </a:path>
              <a:path w="38100" h="4765040">
                <a:moveTo>
                  <a:pt x="19051" y="3964377"/>
                </a:moveTo>
                <a:lnTo>
                  <a:pt x="11636" y="3965874"/>
                </a:lnTo>
                <a:lnTo>
                  <a:pt x="5581" y="3969957"/>
                </a:lnTo>
                <a:lnTo>
                  <a:pt x="1498" y="3976012"/>
                </a:lnTo>
                <a:lnTo>
                  <a:pt x="1" y="3983465"/>
                </a:lnTo>
                <a:lnTo>
                  <a:pt x="1498" y="3990881"/>
                </a:lnTo>
                <a:lnTo>
                  <a:pt x="5581" y="3996936"/>
                </a:lnTo>
                <a:lnTo>
                  <a:pt x="11636" y="4001018"/>
                </a:lnTo>
                <a:lnTo>
                  <a:pt x="19051" y="4002515"/>
                </a:lnTo>
                <a:lnTo>
                  <a:pt x="26466" y="4001018"/>
                </a:lnTo>
                <a:lnTo>
                  <a:pt x="32521" y="3996936"/>
                </a:lnTo>
                <a:lnTo>
                  <a:pt x="36604" y="3990881"/>
                </a:lnTo>
                <a:lnTo>
                  <a:pt x="38101" y="3983427"/>
                </a:lnTo>
                <a:lnTo>
                  <a:pt x="36604" y="3976012"/>
                </a:lnTo>
                <a:lnTo>
                  <a:pt x="32521" y="3969957"/>
                </a:lnTo>
                <a:lnTo>
                  <a:pt x="26466" y="3965874"/>
                </a:lnTo>
                <a:lnTo>
                  <a:pt x="19051" y="3964377"/>
                </a:lnTo>
                <a:close/>
              </a:path>
              <a:path w="38100" h="4765040">
                <a:moveTo>
                  <a:pt x="19051" y="4040615"/>
                </a:moveTo>
                <a:lnTo>
                  <a:pt x="11636" y="4042112"/>
                </a:lnTo>
                <a:lnTo>
                  <a:pt x="5581" y="4046195"/>
                </a:lnTo>
                <a:lnTo>
                  <a:pt x="1498" y="4052250"/>
                </a:lnTo>
                <a:lnTo>
                  <a:pt x="1" y="4059703"/>
                </a:lnTo>
                <a:lnTo>
                  <a:pt x="1498" y="4067119"/>
                </a:lnTo>
                <a:lnTo>
                  <a:pt x="5581" y="4073174"/>
                </a:lnTo>
                <a:lnTo>
                  <a:pt x="11636" y="4077256"/>
                </a:lnTo>
                <a:lnTo>
                  <a:pt x="19051" y="4078753"/>
                </a:lnTo>
                <a:lnTo>
                  <a:pt x="26466" y="4077256"/>
                </a:lnTo>
                <a:lnTo>
                  <a:pt x="32521" y="4073174"/>
                </a:lnTo>
                <a:lnTo>
                  <a:pt x="36604" y="4067119"/>
                </a:lnTo>
                <a:lnTo>
                  <a:pt x="38101" y="4059665"/>
                </a:lnTo>
                <a:lnTo>
                  <a:pt x="36604" y="4052250"/>
                </a:lnTo>
                <a:lnTo>
                  <a:pt x="32521" y="4046195"/>
                </a:lnTo>
                <a:lnTo>
                  <a:pt x="26466" y="4042112"/>
                </a:lnTo>
                <a:lnTo>
                  <a:pt x="19051" y="4040615"/>
                </a:lnTo>
                <a:close/>
              </a:path>
              <a:path w="38100" h="4765040">
                <a:moveTo>
                  <a:pt x="19051" y="4116853"/>
                </a:moveTo>
                <a:lnTo>
                  <a:pt x="11636" y="4118350"/>
                </a:lnTo>
                <a:lnTo>
                  <a:pt x="5581" y="4122433"/>
                </a:lnTo>
                <a:lnTo>
                  <a:pt x="1498" y="4128488"/>
                </a:lnTo>
                <a:lnTo>
                  <a:pt x="1" y="4135941"/>
                </a:lnTo>
                <a:lnTo>
                  <a:pt x="1498" y="4143356"/>
                </a:lnTo>
                <a:lnTo>
                  <a:pt x="5581" y="4149411"/>
                </a:lnTo>
                <a:lnTo>
                  <a:pt x="11636" y="4153494"/>
                </a:lnTo>
                <a:lnTo>
                  <a:pt x="19051" y="4154991"/>
                </a:lnTo>
                <a:lnTo>
                  <a:pt x="26466" y="4153494"/>
                </a:lnTo>
                <a:lnTo>
                  <a:pt x="32521" y="4149411"/>
                </a:lnTo>
                <a:lnTo>
                  <a:pt x="36604" y="4143356"/>
                </a:lnTo>
                <a:lnTo>
                  <a:pt x="38101" y="4135903"/>
                </a:lnTo>
                <a:lnTo>
                  <a:pt x="36604" y="4128488"/>
                </a:lnTo>
                <a:lnTo>
                  <a:pt x="32521" y="4122433"/>
                </a:lnTo>
                <a:lnTo>
                  <a:pt x="26466" y="4118350"/>
                </a:lnTo>
                <a:lnTo>
                  <a:pt x="19051" y="4116853"/>
                </a:lnTo>
                <a:close/>
              </a:path>
              <a:path w="38100" h="4765040">
                <a:moveTo>
                  <a:pt x="19051" y="4193091"/>
                </a:moveTo>
                <a:lnTo>
                  <a:pt x="11636" y="4194588"/>
                </a:lnTo>
                <a:lnTo>
                  <a:pt x="5581" y="4198671"/>
                </a:lnTo>
                <a:lnTo>
                  <a:pt x="1498" y="4204726"/>
                </a:lnTo>
                <a:lnTo>
                  <a:pt x="1" y="4212179"/>
                </a:lnTo>
                <a:lnTo>
                  <a:pt x="1498" y="4219594"/>
                </a:lnTo>
                <a:lnTo>
                  <a:pt x="5581" y="4225650"/>
                </a:lnTo>
                <a:lnTo>
                  <a:pt x="11636" y="4229732"/>
                </a:lnTo>
                <a:lnTo>
                  <a:pt x="19051" y="4231229"/>
                </a:lnTo>
                <a:lnTo>
                  <a:pt x="26466" y="4229732"/>
                </a:lnTo>
                <a:lnTo>
                  <a:pt x="32521" y="4225650"/>
                </a:lnTo>
                <a:lnTo>
                  <a:pt x="36604" y="4219594"/>
                </a:lnTo>
                <a:lnTo>
                  <a:pt x="38101" y="4212141"/>
                </a:lnTo>
                <a:lnTo>
                  <a:pt x="36604" y="4204726"/>
                </a:lnTo>
                <a:lnTo>
                  <a:pt x="32521" y="4198671"/>
                </a:lnTo>
                <a:lnTo>
                  <a:pt x="26466" y="4194588"/>
                </a:lnTo>
                <a:lnTo>
                  <a:pt x="19051" y="4193091"/>
                </a:lnTo>
                <a:close/>
              </a:path>
              <a:path w="38100" h="4765040">
                <a:moveTo>
                  <a:pt x="19051" y="4269329"/>
                </a:moveTo>
                <a:lnTo>
                  <a:pt x="11636" y="4270826"/>
                </a:lnTo>
                <a:lnTo>
                  <a:pt x="5581" y="4274909"/>
                </a:lnTo>
                <a:lnTo>
                  <a:pt x="1498" y="4280964"/>
                </a:lnTo>
                <a:lnTo>
                  <a:pt x="1" y="4288417"/>
                </a:lnTo>
                <a:lnTo>
                  <a:pt x="1498" y="4295832"/>
                </a:lnTo>
                <a:lnTo>
                  <a:pt x="5581" y="4301888"/>
                </a:lnTo>
                <a:lnTo>
                  <a:pt x="11636" y="4305970"/>
                </a:lnTo>
                <a:lnTo>
                  <a:pt x="19051" y="4307467"/>
                </a:lnTo>
                <a:lnTo>
                  <a:pt x="26466" y="4305970"/>
                </a:lnTo>
                <a:lnTo>
                  <a:pt x="32521" y="4301888"/>
                </a:lnTo>
                <a:lnTo>
                  <a:pt x="36604" y="4295832"/>
                </a:lnTo>
                <a:lnTo>
                  <a:pt x="38101" y="4288379"/>
                </a:lnTo>
                <a:lnTo>
                  <a:pt x="36604" y="4280964"/>
                </a:lnTo>
                <a:lnTo>
                  <a:pt x="32521" y="4274909"/>
                </a:lnTo>
                <a:lnTo>
                  <a:pt x="26466" y="4270826"/>
                </a:lnTo>
                <a:lnTo>
                  <a:pt x="19051" y="4269329"/>
                </a:lnTo>
                <a:close/>
              </a:path>
              <a:path w="38100" h="4765040">
                <a:moveTo>
                  <a:pt x="19051" y="4345567"/>
                </a:moveTo>
                <a:lnTo>
                  <a:pt x="11636" y="4347064"/>
                </a:lnTo>
                <a:lnTo>
                  <a:pt x="5581" y="4351147"/>
                </a:lnTo>
                <a:lnTo>
                  <a:pt x="1498" y="4357202"/>
                </a:lnTo>
                <a:lnTo>
                  <a:pt x="1" y="4364655"/>
                </a:lnTo>
                <a:lnTo>
                  <a:pt x="1498" y="4372070"/>
                </a:lnTo>
                <a:lnTo>
                  <a:pt x="5581" y="4378126"/>
                </a:lnTo>
                <a:lnTo>
                  <a:pt x="11636" y="4382208"/>
                </a:lnTo>
                <a:lnTo>
                  <a:pt x="19051" y="4383705"/>
                </a:lnTo>
                <a:lnTo>
                  <a:pt x="26466" y="4382208"/>
                </a:lnTo>
                <a:lnTo>
                  <a:pt x="32521" y="4378126"/>
                </a:lnTo>
                <a:lnTo>
                  <a:pt x="36604" y="4372070"/>
                </a:lnTo>
                <a:lnTo>
                  <a:pt x="38101" y="4364617"/>
                </a:lnTo>
                <a:lnTo>
                  <a:pt x="36604" y="4357202"/>
                </a:lnTo>
                <a:lnTo>
                  <a:pt x="32521" y="4351147"/>
                </a:lnTo>
                <a:lnTo>
                  <a:pt x="26466" y="4347064"/>
                </a:lnTo>
                <a:lnTo>
                  <a:pt x="19051" y="4345567"/>
                </a:lnTo>
                <a:close/>
              </a:path>
              <a:path w="38100" h="4765040">
                <a:moveTo>
                  <a:pt x="19051" y="4421805"/>
                </a:moveTo>
                <a:lnTo>
                  <a:pt x="11636" y="4423303"/>
                </a:lnTo>
                <a:lnTo>
                  <a:pt x="5581" y="4427385"/>
                </a:lnTo>
                <a:lnTo>
                  <a:pt x="1498" y="4433441"/>
                </a:lnTo>
                <a:lnTo>
                  <a:pt x="1" y="4440894"/>
                </a:lnTo>
                <a:lnTo>
                  <a:pt x="1498" y="4448309"/>
                </a:lnTo>
                <a:lnTo>
                  <a:pt x="5581" y="4454364"/>
                </a:lnTo>
                <a:lnTo>
                  <a:pt x="11636" y="4458446"/>
                </a:lnTo>
                <a:lnTo>
                  <a:pt x="19051" y="4459944"/>
                </a:lnTo>
                <a:lnTo>
                  <a:pt x="26466" y="4458446"/>
                </a:lnTo>
                <a:lnTo>
                  <a:pt x="32521" y="4454364"/>
                </a:lnTo>
                <a:lnTo>
                  <a:pt x="36604" y="4448309"/>
                </a:lnTo>
                <a:lnTo>
                  <a:pt x="38101" y="4440855"/>
                </a:lnTo>
                <a:lnTo>
                  <a:pt x="36604" y="4433441"/>
                </a:lnTo>
                <a:lnTo>
                  <a:pt x="32521" y="4427385"/>
                </a:lnTo>
                <a:lnTo>
                  <a:pt x="26466" y="4423303"/>
                </a:lnTo>
                <a:lnTo>
                  <a:pt x="19051" y="4421805"/>
                </a:lnTo>
                <a:close/>
              </a:path>
              <a:path w="38100" h="4765040">
                <a:moveTo>
                  <a:pt x="19051" y="4498044"/>
                </a:moveTo>
                <a:lnTo>
                  <a:pt x="11636" y="4499541"/>
                </a:lnTo>
                <a:lnTo>
                  <a:pt x="5581" y="4503623"/>
                </a:lnTo>
                <a:lnTo>
                  <a:pt x="1498" y="4509679"/>
                </a:lnTo>
                <a:lnTo>
                  <a:pt x="1" y="4517132"/>
                </a:lnTo>
                <a:lnTo>
                  <a:pt x="1498" y="4524547"/>
                </a:lnTo>
                <a:lnTo>
                  <a:pt x="5581" y="4530602"/>
                </a:lnTo>
                <a:lnTo>
                  <a:pt x="11636" y="4534685"/>
                </a:lnTo>
                <a:lnTo>
                  <a:pt x="19051" y="4536182"/>
                </a:lnTo>
                <a:lnTo>
                  <a:pt x="26466" y="4534685"/>
                </a:lnTo>
                <a:lnTo>
                  <a:pt x="32521" y="4530602"/>
                </a:lnTo>
                <a:lnTo>
                  <a:pt x="36604" y="4524547"/>
                </a:lnTo>
                <a:lnTo>
                  <a:pt x="38101" y="4517094"/>
                </a:lnTo>
                <a:lnTo>
                  <a:pt x="36604" y="4509679"/>
                </a:lnTo>
                <a:lnTo>
                  <a:pt x="32521" y="4503623"/>
                </a:lnTo>
                <a:lnTo>
                  <a:pt x="26466" y="4499541"/>
                </a:lnTo>
                <a:lnTo>
                  <a:pt x="19051" y="4498044"/>
                </a:lnTo>
                <a:close/>
              </a:path>
              <a:path w="38100" h="4765040">
                <a:moveTo>
                  <a:pt x="19051" y="4574282"/>
                </a:moveTo>
                <a:lnTo>
                  <a:pt x="11636" y="4575779"/>
                </a:lnTo>
                <a:lnTo>
                  <a:pt x="5581" y="4579861"/>
                </a:lnTo>
                <a:lnTo>
                  <a:pt x="1498" y="4585917"/>
                </a:lnTo>
                <a:lnTo>
                  <a:pt x="1" y="4593370"/>
                </a:lnTo>
                <a:lnTo>
                  <a:pt x="1498" y="4600785"/>
                </a:lnTo>
                <a:lnTo>
                  <a:pt x="5581" y="4606840"/>
                </a:lnTo>
                <a:lnTo>
                  <a:pt x="11636" y="4610923"/>
                </a:lnTo>
                <a:lnTo>
                  <a:pt x="19051" y="4612420"/>
                </a:lnTo>
                <a:lnTo>
                  <a:pt x="26466" y="4610923"/>
                </a:lnTo>
                <a:lnTo>
                  <a:pt x="32521" y="4606840"/>
                </a:lnTo>
                <a:lnTo>
                  <a:pt x="36604" y="4600785"/>
                </a:lnTo>
                <a:lnTo>
                  <a:pt x="38101" y="4593332"/>
                </a:lnTo>
                <a:lnTo>
                  <a:pt x="36604" y="4585917"/>
                </a:lnTo>
                <a:lnTo>
                  <a:pt x="32521" y="4579861"/>
                </a:lnTo>
                <a:lnTo>
                  <a:pt x="26466" y="4575779"/>
                </a:lnTo>
                <a:lnTo>
                  <a:pt x="19051" y="4574282"/>
                </a:lnTo>
                <a:close/>
              </a:path>
              <a:path w="38100" h="4765040">
                <a:moveTo>
                  <a:pt x="19051" y="4650520"/>
                </a:moveTo>
                <a:lnTo>
                  <a:pt x="11636" y="4652017"/>
                </a:lnTo>
                <a:lnTo>
                  <a:pt x="5581" y="4656100"/>
                </a:lnTo>
                <a:lnTo>
                  <a:pt x="1498" y="4662155"/>
                </a:lnTo>
                <a:lnTo>
                  <a:pt x="1" y="4669608"/>
                </a:lnTo>
                <a:lnTo>
                  <a:pt x="1498" y="4677023"/>
                </a:lnTo>
                <a:lnTo>
                  <a:pt x="5581" y="4683078"/>
                </a:lnTo>
                <a:lnTo>
                  <a:pt x="11636" y="4687161"/>
                </a:lnTo>
                <a:lnTo>
                  <a:pt x="19051" y="4688658"/>
                </a:lnTo>
                <a:lnTo>
                  <a:pt x="26466" y="4687161"/>
                </a:lnTo>
                <a:lnTo>
                  <a:pt x="32521" y="4683078"/>
                </a:lnTo>
                <a:lnTo>
                  <a:pt x="36604" y="4677023"/>
                </a:lnTo>
                <a:lnTo>
                  <a:pt x="38101" y="4669570"/>
                </a:lnTo>
                <a:lnTo>
                  <a:pt x="36604" y="4662155"/>
                </a:lnTo>
                <a:lnTo>
                  <a:pt x="32521" y="4656100"/>
                </a:lnTo>
                <a:lnTo>
                  <a:pt x="26466" y="4652017"/>
                </a:lnTo>
                <a:lnTo>
                  <a:pt x="19051" y="4650520"/>
                </a:lnTo>
                <a:close/>
              </a:path>
              <a:path w="38100" h="4765040">
                <a:moveTo>
                  <a:pt x="19051" y="4726758"/>
                </a:moveTo>
                <a:lnTo>
                  <a:pt x="11636" y="4728255"/>
                </a:lnTo>
                <a:lnTo>
                  <a:pt x="5581" y="4732338"/>
                </a:lnTo>
                <a:lnTo>
                  <a:pt x="1498" y="4738393"/>
                </a:lnTo>
                <a:lnTo>
                  <a:pt x="1" y="4745846"/>
                </a:lnTo>
                <a:lnTo>
                  <a:pt x="1498" y="4753261"/>
                </a:lnTo>
                <a:lnTo>
                  <a:pt x="5581" y="4759316"/>
                </a:lnTo>
                <a:lnTo>
                  <a:pt x="11636" y="4763399"/>
                </a:lnTo>
                <a:lnTo>
                  <a:pt x="19051" y="4764896"/>
                </a:lnTo>
                <a:lnTo>
                  <a:pt x="26466" y="4763399"/>
                </a:lnTo>
                <a:lnTo>
                  <a:pt x="32522" y="4759316"/>
                </a:lnTo>
                <a:lnTo>
                  <a:pt x="36604" y="4753261"/>
                </a:lnTo>
                <a:lnTo>
                  <a:pt x="38101" y="4745808"/>
                </a:lnTo>
                <a:lnTo>
                  <a:pt x="36604" y="4738393"/>
                </a:lnTo>
                <a:lnTo>
                  <a:pt x="32522" y="4732338"/>
                </a:lnTo>
                <a:lnTo>
                  <a:pt x="26466" y="4728255"/>
                </a:lnTo>
                <a:lnTo>
                  <a:pt x="19051" y="4726758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67280" y="2262127"/>
            <a:ext cx="1298575" cy="346710"/>
          </a:xfrm>
          <a:custGeom>
            <a:avLst/>
            <a:gdLst/>
            <a:ahLst/>
            <a:cxnLst/>
            <a:rect l="l" t="t" r="r" b="b"/>
            <a:pathLst>
              <a:path w="1298575" h="346710">
                <a:moveTo>
                  <a:pt x="1125402" y="0"/>
                </a:moveTo>
                <a:lnTo>
                  <a:pt x="173066" y="0"/>
                </a:lnTo>
                <a:lnTo>
                  <a:pt x="127058" y="6182"/>
                </a:lnTo>
                <a:lnTo>
                  <a:pt x="85716" y="23628"/>
                </a:lnTo>
                <a:lnTo>
                  <a:pt x="50689" y="50690"/>
                </a:lnTo>
                <a:lnTo>
                  <a:pt x="23628" y="85716"/>
                </a:lnTo>
                <a:lnTo>
                  <a:pt x="6182" y="127058"/>
                </a:lnTo>
                <a:lnTo>
                  <a:pt x="0" y="173065"/>
                </a:lnTo>
                <a:lnTo>
                  <a:pt x="6182" y="219073"/>
                </a:lnTo>
                <a:lnTo>
                  <a:pt x="23628" y="260416"/>
                </a:lnTo>
                <a:lnTo>
                  <a:pt x="50689" y="295442"/>
                </a:lnTo>
                <a:lnTo>
                  <a:pt x="85716" y="322504"/>
                </a:lnTo>
                <a:lnTo>
                  <a:pt x="127058" y="339951"/>
                </a:lnTo>
                <a:lnTo>
                  <a:pt x="173066" y="346133"/>
                </a:lnTo>
                <a:lnTo>
                  <a:pt x="1125401" y="346134"/>
                </a:lnTo>
                <a:lnTo>
                  <a:pt x="1171409" y="339952"/>
                </a:lnTo>
                <a:lnTo>
                  <a:pt x="1212751" y="322505"/>
                </a:lnTo>
                <a:lnTo>
                  <a:pt x="1247778" y="295444"/>
                </a:lnTo>
                <a:lnTo>
                  <a:pt x="1274839" y="260417"/>
                </a:lnTo>
                <a:lnTo>
                  <a:pt x="1292286" y="219075"/>
                </a:lnTo>
                <a:lnTo>
                  <a:pt x="1298469" y="173066"/>
                </a:lnTo>
                <a:lnTo>
                  <a:pt x="1292287" y="127058"/>
                </a:lnTo>
                <a:lnTo>
                  <a:pt x="1274841" y="85716"/>
                </a:lnTo>
                <a:lnTo>
                  <a:pt x="1247779" y="50690"/>
                </a:lnTo>
                <a:lnTo>
                  <a:pt x="1212753" y="23628"/>
                </a:lnTo>
                <a:lnTo>
                  <a:pt x="1171411" y="6182"/>
                </a:lnTo>
                <a:lnTo>
                  <a:pt x="1125402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990224" y="2289555"/>
            <a:ext cx="10217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sz="1600" b="1" spc="-5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2F2F2"/>
                </a:solidFill>
                <a:latin typeface="Arial"/>
                <a:cs typeface="Arial"/>
              </a:rPr>
              <a:t>Priority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0" y="1948990"/>
            <a:ext cx="6164580" cy="4718685"/>
          </a:xfrm>
          <a:custGeom>
            <a:avLst/>
            <a:gdLst/>
            <a:ahLst/>
            <a:cxnLst/>
            <a:rect l="l" t="t" r="r" b="b"/>
            <a:pathLst>
              <a:path w="6164580" h="4718684">
                <a:moveTo>
                  <a:pt x="0" y="4718508"/>
                </a:moveTo>
                <a:lnTo>
                  <a:pt x="0" y="0"/>
                </a:lnTo>
                <a:lnTo>
                  <a:pt x="6164503" y="0"/>
                </a:lnTo>
                <a:lnTo>
                  <a:pt x="6164503" y="4718508"/>
                </a:lnTo>
                <a:lnTo>
                  <a:pt x="0" y="4718508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13265" y="5155943"/>
            <a:ext cx="473709" cy="549910"/>
          </a:xfrm>
          <a:custGeom>
            <a:avLst/>
            <a:gdLst/>
            <a:ahLst/>
            <a:cxnLst/>
            <a:rect l="l" t="t" r="r" b="b"/>
            <a:pathLst>
              <a:path w="473709" h="549910">
                <a:moveTo>
                  <a:pt x="0" y="0"/>
                </a:moveTo>
                <a:lnTo>
                  <a:pt x="0" y="549480"/>
                </a:lnTo>
                <a:lnTo>
                  <a:pt x="473689" y="2747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89471" y="1944738"/>
            <a:ext cx="5888355" cy="3005455"/>
          </a:xfrm>
          <a:custGeom>
            <a:avLst/>
            <a:gdLst/>
            <a:ahLst/>
            <a:cxnLst/>
            <a:rect l="l" t="t" r="r" b="b"/>
            <a:pathLst>
              <a:path w="5888355" h="3005454">
                <a:moveTo>
                  <a:pt x="5887847" y="2056815"/>
                </a:moveTo>
                <a:lnTo>
                  <a:pt x="5826544" y="2056815"/>
                </a:lnTo>
                <a:lnTo>
                  <a:pt x="5826544" y="0"/>
                </a:lnTo>
                <a:lnTo>
                  <a:pt x="0" y="0"/>
                </a:lnTo>
                <a:lnTo>
                  <a:pt x="0" y="2097493"/>
                </a:lnTo>
                <a:lnTo>
                  <a:pt x="61290" y="2097493"/>
                </a:lnTo>
                <a:lnTo>
                  <a:pt x="61290" y="3005404"/>
                </a:lnTo>
                <a:lnTo>
                  <a:pt x="5887847" y="3005404"/>
                </a:lnTo>
                <a:lnTo>
                  <a:pt x="5887847" y="2056815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1700827" y="6567128"/>
            <a:ext cx="2235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5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8855E6C-3BE2-4123-E9EC-59F84E9CB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9"/>
            <a:ext cx="12192000" cy="68355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4121" y="1926526"/>
            <a:ext cx="1881308" cy="308632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35873" y="1922896"/>
            <a:ext cx="1881191" cy="308632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13140" y="4966512"/>
            <a:ext cx="2286635" cy="139763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CLOSED</a:t>
            </a:r>
            <a:r>
              <a:rPr sz="18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FRACTURE</a:t>
            </a:r>
            <a:endParaRPr sz="1800">
              <a:latin typeface="Arial MT"/>
              <a:cs typeface="Arial MT"/>
            </a:endParaRPr>
          </a:p>
          <a:p>
            <a:pPr marL="34290" marR="284480">
              <a:lnSpc>
                <a:spcPct val="89500"/>
              </a:lnSpc>
              <a:spcBef>
                <a:spcPts val="1275"/>
              </a:spcBef>
            </a:pPr>
            <a:r>
              <a:rPr sz="2000" dirty="0">
                <a:latin typeface="Arial MT"/>
                <a:cs typeface="Arial MT"/>
              </a:rPr>
              <a:t>No </a:t>
            </a:r>
            <a:r>
              <a:rPr sz="2000" spc="-5" dirty="0">
                <a:latin typeface="Arial MT"/>
                <a:cs typeface="Arial MT"/>
              </a:rPr>
              <a:t>open wound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(break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skin)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closed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fracture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48924" y="4988458"/>
            <a:ext cx="2229485" cy="1631314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OPEN</a:t>
            </a:r>
            <a:r>
              <a:rPr sz="18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FRACTURE</a:t>
            </a:r>
            <a:endParaRPr sz="1800">
              <a:latin typeface="Arial MT"/>
              <a:cs typeface="Arial MT"/>
            </a:endParaRPr>
          </a:p>
          <a:p>
            <a:pPr marL="31750" marR="5080">
              <a:lnSpc>
                <a:spcPct val="90300"/>
              </a:lnSpc>
              <a:spcBef>
                <a:spcPts val="1065"/>
              </a:spcBef>
            </a:pPr>
            <a:r>
              <a:rPr sz="2000" spc="-5" dirty="0">
                <a:latin typeface="Arial MT"/>
                <a:cs typeface="Arial MT"/>
              </a:rPr>
              <a:t>Open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fracture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open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wound </a:t>
            </a:r>
            <a:r>
              <a:rPr sz="2000" spc="-5" dirty="0">
                <a:latin typeface="Arial MT"/>
                <a:cs typeface="Arial MT"/>
              </a:rPr>
              <a:t>(break </a:t>
            </a:r>
            <a:r>
              <a:rPr sz="2000" dirty="0">
                <a:latin typeface="Arial MT"/>
                <a:cs typeface="Arial MT"/>
              </a:rPr>
              <a:t>in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skin) major </a:t>
            </a:r>
            <a:r>
              <a:rPr sz="2000" spc="-5" dirty="0">
                <a:latin typeface="Arial MT"/>
                <a:cs typeface="Arial MT"/>
              </a:rPr>
              <a:t>threat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infection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45384" y="901700"/>
            <a:ext cx="6037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ASSESS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FOR</a:t>
            </a:r>
            <a:r>
              <a:rPr sz="3600" b="1" spc="-16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160" dirty="0"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FRACTURE</a:t>
            </a:r>
            <a:endParaRPr sz="36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5142706" y="298196"/>
            <a:ext cx="19075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</a:t>
            </a:r>
            <a:r>
              <a:rPr spc="5" dirty="0"/>
              <a:t>RAC</a:t>
            </a:r>
            <a:r>
              <a:rPr spc="-5" dirty="0"/>
              <a:t>T</a:t>
            </a:r>
            <a:r>
              <a:rPr spc="5" dirty="0"/>
              <a:t>UR</a:t>
            </a:r>
            <a:r>
              <a:rPr spc="-5" dirty="0"/>
              <a:t>E</a:t>
            </a:r>
            <a:r>
              <a:rPr dirty="0"/>
              <a:t>S</a:t>
            </a:r>
          </a:p>
        </p:txBody>
      </p:sp>
      <p:sp>
        <p:nvSpPr>
          <p:cNvPr id="23" name="object 23"/>
          <p:cNvSpPr/>
          <p:nvPr/>
        </p:nvSpPr>
        <p:spPr>
          <a:xfrm>
            <a:off x="7033064" y="2068995"/>
            <a:ext cx="4388485" cy="3665854"/>
          </a:xfrm>
          <a:custGeom>
            <a:avLst/>
            <a:gdLst/>
            <a:ahLst/>
            <a:cxnLst/>
            <a:rect l="l" t="t" r="r" b="b"/>
            <a:pathLst>
              <a:path w="4388484" h="3665854">
                <a:moveTo>
                  <a:pt x="4249613" y="0"/>
                </a:moveTo>
                <a:lnTo>
                  <a:pt x="138624" y="0"/>
                </a:lnTo>
                <a:lnTo>
                  <a:pt x="94808" y="7067"/>
                </a:lnTo>
                <a:lnTo>
                  <a:pt x="56754" y="26746"/>
                </a:lnTo>
                <a:lnTo>
                  <a:pt x="26746" y="56754"/>
                </a:lnTo>
                <a:lnTo>
                  <a:pt x="7067" y="94808"/>
                </a:lnTo>
                <a:lnTo>
                  <a:pt x="0" y="138624"/>
                </a:lnTo>
                <a:lnTo>
                  <a:pt x="0" y="3526756"/>
                </a:lnTo>
                <a:lnTo>
                  <a:pt x="7067" y="3570573"/>
                </a:lnTo>
                <a:lnTo>
                  <a:pt x="26746" y="3608626"/>
                </a:lnTo>
                <a:lnTo>
                  <a:pt x="56754" y="3638635"/>
                </a:lnTo>
                <a:lnTo>
                  <a:pt x="94808" y="3658314"/>
                </a:lnTo>
                <a:lnTo>
                  <a:pt x="138624" y="3665381"/>
                </a:lnTo>
                <a:lnTo>
                  <a:pt x="4249613" y="3665381"/>
                </a:lnTo>
                <a:lnTo>
                  <a:pt x="4293429" y="3658314"/>
                </a:lnTo>
                <a:lnTo>
                  <a:pt x="4331483" y="3638635"/>
                </a:lnTo>
                <a:lnTo>
                  <a:pt x="4361491" y="3608626"/>
                </a:lnTo>
                <a:lnTo>
                  <a:pt x="4381171" y="3570573"/>
                </a:lnTo>
                <a:lnTo>
                  <a:pt x="4388238" y="3526756"/>
                </a:lnTo>
                <a:lnTo>
                  <a:pt x="4388238" y="138624"/>
                </a:lnTo>
                <a:lnTo>
                  <a:pt x="4381171" y="94808"/>
                </a:lnTo>
                <a:lnTo>
                  <a:pt x="4361491" y="56754"/>
                </a:lnTo>
                <a:lnTo>
                  <a:pt x="4331483" y="26746"/>
                </a:lnTo>
                <a:lnTo>
                  <a:pt x="4293429" y="7067"/>
                </a:lnTo>
                <a:lnTo>
                  <a:pt x="4249613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226620" y="2212340"/>
            <a:ext cx="259334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WARNING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SIGNS </a:t>
            </a:r>
            <a:r>
              <a:rPr sz="2400" b="1" spc="-6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OF</a:t>
            </a:r>
            <a:r>
              <a:rPr sz="2400" b="1" spc="-1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FRACTURE: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269063" y="3094171"/>
            <a:ext cx="114300" cy="2357120"/>
            <a:chOff x="7269063" y="3094171"/>
            <a:chExt cx="114300" cy="2357120"/>
          </a:xfrm>
        </p:grpSpPr>
        <p:sp>
          <p:nvSpPr>
            <p:cNvPr id="26" name="object 26"/>
            <p:cNvSpPr/>
            <p:nvPr/>
          </p:nvSpPr>
          <p:spPr>
            <a:xfrm>
              <a:off x="7326213" y="4838836"/>
              <a:ext cx="0" cy="612140"/>
            </a:xfrm>
            <a:custGeom>
              <a:avLst/>
              <a:gdLst/>
              <a:ahLst/>
              <a:cxnLst/>
              <a:rect l="l" t="t" r="r" b="b"/>
              <a:pathLst>
                <a:path h="612139">
                  <a:moveTo>
                    <a:pt x="0" y="612001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326213" y="4173169"/>
              <a:ext cx="0" cy="612140"/>
            </a:xfrm>
            <a:custGeom>
              <a:avLst/>
              <a:gdLst/>
              <a:ahLst/>
              <a:cxnLst/>
              <a:rect l="l" t="t" r="r" b="b"/>
              <a:pathLst>
                <a:path h="612139">
                  <a:moveTo>
                    <a:pt x="0" y="612001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326213" y="3813503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326213" y="3453838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326213" y="3094171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551214" y="2989579"/>
            <a:ext cx="3302635" cy="240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0180">
              <a:lnSpc>
                <a:spcPct val="1389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Significant pain and swelling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audible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perceived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“snap”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800" spc="-10" dirty="0">
                <a:latin typeface="Arial MT"/>
                <a:cs typeface="Arial MT"/>
              </a:rPr>
              <a:t>Different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length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 shape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limb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1900"/>
              </a:lnSpc>
              <a:spcBef>
                <a:spcPts val="1120"/>
              </a:spcBef>
            </a:pPr>
            <a:r>
              <a:rPr sz="1800" spc="-5" dirty="0">
                <a:latin typeface="Arial MT"/>
                <a:cs typeface="Arial MT"/>
              </a:rPr>
              <a:t>Loss of pulse or sensation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injured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arm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 leg</a:t>
            </a:r>
            <a:endParaRPr sz="1800">
              <a:latin typeface="Arial MT"/>
              <a:cs typeface="Arial MT"/>
            </a:endParaRPr>
          </a:p>
          <a:p>
            <a:pPr marL="12700" marR="106680">
              <a:lnSpc>
                <a:spcPts val="1900"/>
              </a:lnSpc>
              <a:spcBef>
                <a:spcPts val="1100"/>
              </a:spcBef>
            </a:pPr>
            <a:r>
              <a:rPr sz="1800" spc="-5" dirty="0">
                <a:latin typeface="Arial MT"/>
                <a:cs typeface="Arial MT"/>
              </a:rPr>
              <a:t>Crepitus (hearing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crackling or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popping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sound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under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skin)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700827" y="6567128"/>
            <a:ext cx="2235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6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923465" y="142747"/>
            <a:ext cx="6247765" cy="958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9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FRACTURES</a:t>
            </a: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3600" spc="-5" dirty="0">
                <a:solidFill>
                  <a:srgbClr val="C00000"/>
                </a:solidFill>
              </a:rPr>
              <a:t>OBJECTIVES</a:t>
            </a:r>
            <a:r>
              <a:rPr sz="3600" spc="-5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OF</a:t>
            </a:r>
            <a:r>
              <a:rPr sz="3600" spc="-4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SPLINTING</a:t>
            </a:r>
            <a:endParaRPr sz="3600"/>
          </a:p>
        </p:txBody>
      </p:sp>
      <p:sp>
        <p:nvSpPr>
          <p:cNvPr id="18" name="object 18"/>
          <p:cNvSpPr txBox="1"/>
          <p:nvPr/>
        </p:nvSpPr>
        <p:spPr>
          <a:xfrm>
            <a:off x="242864" y="1198371"/>
            <a:ext cx="748093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splint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is </a:t>
            </a:r>
            <a:r>
              <a:rPr sz="1600" b="1" spc="-5" dirty="0">
                <a:latin typeface="Arial"/>
                <a:cs typeface="Arial"/>
              </a:rPr>
              <a:t>used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to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prevent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movement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and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hold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injured</a:t>
            </a:r>
            <a:r>
              <a:rPr sz="1600" b="1" dirty="0">
                <a:latin typeface="Arial"/>
                <a:cs typeface="Arial"/>
              </a:rPr>
              <a:t> arm/leg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in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place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0064" y="1567179"/>
            <a:ext cx="10542905" cy="2948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spc="-5" dirty="0">
                <a:latin typeface="Arial MT"/>
                <a:cs typeface="Arial MT"/>
              </a:rPr>
              <a:t>Identify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location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fracture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910"/>
              </a:lnSpc>
            </a:pPr>
            <a:r>
              <a:rPr sz="1600" b="1" i="1" spc="-5" dirty="0">
                <a:latin typeface="Arial"/>
                <a:cs typeface="Arial"/>
              </a:rPr>
              <a:t>NOTE: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Have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-5" dirty="0">
                <a:latin typeface="Arial MT"/>
                <a:cs typeface="Arial MT"/>
              </a:rPr>
              <a:t> casualty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someone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else manually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stabilize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area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ts val="1900"/>
              </a:lnSpc>
              <a:spcBef>
                <a:spcPts val="464"/>
              </a:spcBef>
            </a:pPr>
            <a:r>
              <a:rPr sz="1600" spc="-5" dirty="0">
                <a:latin typeface="Arial MT"/>
                <a:cs typeface="Arial MT"/>
              </a:rPr>
              <a:t>Check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distal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pulse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(pulse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below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fracture)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capillary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refill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(color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returning</a:t>
            </a:r>
            <a:r>
              <a:rPr sz="1600" dirty="0">
                <a:latin typeface="Arial MT"/>
                <a:cs typeface="Arial MT"/>
              </a:rPr>
              <a:t> to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nail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bed</a:t>
            </a:r>
            <a:r>
              <a:rPr sz="1600" dirty="0">
                <a:latin typeface="Arial MT"/>
                <a:cs typeface="Arial MT"/>
              </a:rPr>
              <a:t> after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pressing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it)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injured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extremity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before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applying</a:t>
            </a:r>
            <a:r>
              <a:rPr sz="1600" dirty="0">
                <a:latin typeface="Arial MT"/>
                <a:cs typeface="Arial MT"/>
              </a:rPr>
              <a:t> the </a:t>
            </a:r>
            <a:r>
              <a:rPr sz="1600" spc="-5" dirty="0">
                <a:latin typeface="Arial MT"/>
                <a:cs typeface="Arial MT"/>
              </a:rPr>
              <a:t>splint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14"/>
              </a:spcBef>
            </a:pPr>
            <a:r>
              <a:rPr sz="1600" spc="-5" dirty="0">
                <a:latin typeface="Arial MT"/>
                <a:cs typeface="Arial MT"/>
              </a:rPr>
              <a:t>Prepare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splint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materials </a:t>
            </a:r>
            <a:r>
              <a:rPr sz="1600" dirty="0">
                <a:latin typeface="Arial MT"/>
                <a:cs typeface="Arial MT"/>
              </a:rPr>
              <a:t>for </a:t>
            </a:r>
            <a:r>
              <a:rPr sz="1600" spc="-5" dirty="0">
                <a:latin typeface="Arial MT"/>
                <a:cs typeface="Arial MT"/>
              </a:rPr>
              <a:t>application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b="1" i="1" spc="-5" dirty="0">
                <a:latin typeface="Arial"/>
                <a:cs typeface="Arial"/>
              </a:rPr>
              <a:t>NOTE: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Measure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shape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splint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-5" dirty="0">
                <a:latin typeface="Arial MT"/>
                <a:cs typeface="Arial MT"/>
              </a:rPr>
              <a:t> opposing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uninjured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extremity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 MT"/>
                <a:cs typeface="Arial MT"/>
              </a:rPr>
              <a:t>Prepare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securing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materials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(cravats,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elastic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wraps/bandages,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etc.)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910"/>
              </a:lnSpc>
              <a:spcBef>
                <a:spcPts val="985"/>
              </a:spcBef>
            </a:pPr>
            <a:r>
              <a:rPr sz="1600" spc="-5" dirty="0">
                <a:latin typeface="Arial MT"/>
                <a:cs typeface="Arial MT"/>
              </a:rPr>
              <a:t>Apply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splint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 the </a:t>
            </a:r>
            <a:r>
              <a:rPr sz="1600" spc="-5" dirty="0">
                <a:latin typeface="Arial MT"/>
                <a:cs typeface="Arial MT"/>
              </a:rPr>
              <a:t>injured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extremity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limb,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position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function</a:t>
            </a:r>
            <a:r>
              <a:rPr sz="1600" dirty="0">
                <a:latin typeface="Arial MT"/>
                <a:cs typeface="Arial MT"/>
              </a:rPr>
              <a:t> (a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normal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resting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position),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possible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910"/>
              </a:lnSpc>
            </a:pPr>
            <a:r>
              <a:rPr sz="1600" b="1" i="1" spc="-5" dirty="0">
                <a:latin typeface="Arial"/>
                <a:cs typeface="Arial"/>
              </a:rPr>
              <a:t>NOTE: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If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possible,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lightly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all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voids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within</a:t>
            </a:r>
            <a:r>
              <a:rPr sz="1600" dirty="0">
                <a:latin typeface="Arial MT"/>
                <a:cs typeface="Arial MT"/>
              </a:rPr>
              <a:t> the </a:t>
            </a:r>
            <a:r>
              <a:rPr sz="1600" spc="-5" dirty="0">
                <a:latin typeface="Arial MT"/>
                <a:cs typeface="Arial MT"/>
              </a:rPr>
              <a:t>splint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 </a:t>
            </a:r>
            <a:r>
              <a:rPr sz="1600" spc="-5" dirty="0">
                <a:latin typeface="Arial MT"/>
                <a:cs typeface="Arial MT"/>
              </a:rPr>
              <a:t>make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more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comfortable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600" spc="-5" dirty="0">
                <a:latin typeface="Arial MT"/>
                <a:cs typeface="Arial MT"/>
              </a:rPr>
              <a:t>Secure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splint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 place with appropriate materials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0064" y="4691379"/>
            <a:ext cx="85166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Arial MT"/>
                <a:cs typeface="Arial MT"/>
              </a:rPr>
              <a:t>Ensure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joints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above and below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fracture </a:t>
            </a:r>
            <a:r>
              <a:rPr sz="1600" spc="-5" dirty="0">
                <a:latin typeface="Arial MT"/>
                <a:cs typeface="Arial MT"/>
              </a:rPr>
              <a:t>are immobilized in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-5" dirty="0">
                <a:latin typeface="Arial MT"/>
                <a:cs typeface="Arial MT"/>
              </a:rPr>
              <a:t> splint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whenever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possible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0064" y="5136388"/>
            <a:ext cx="10585450" cy="16135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29083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latin typeface="Arial MT"/>
                <a:cs typeface="Arial MT"/>
              </a:rPr>
              <a:t>Recheck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distal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pulse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following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application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splint.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pulse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not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palpable,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loosen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splint,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reposition,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 reapply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splint</a:t>
            </a:r>
            <a:endParaRPr sz="1600">
              <a:latin typeface="Arial MT"/>
              <a:cs typeface="Arial MT"/>
            </a:endParaRPr>
          </a:p>
          <a:p>
            <a:pPr marL="12700" marR="457200">
              <a:lnSpc>
                <a:spcPct val="103699"/>
              </a:lnSpc>
              <a:spcBef>
                <a:spcPts val="844"/>
              </a:spcBef>
            </a:pPr>
            <a:r>
              <a:rPr sz="1600" spc="-5" dirty="0">
                <a:latin typeface="Arial MT"/>
                <a:cs typeface="Arial MT"/>
              </a:rPr>
              <a:t>Administer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pain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medications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(from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Combat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Wound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Medication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Pack)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needed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dirty="0">
                <a:latin typeface="Arial MT"/>
                <a:cs typeface="Arial MT"/>
              </a:rPr>
              <a:t> the </a:t>
            </a:r>
            <a:r>
              <a:rPr sz="1600" spc="-5" dirty="0">
                <a:latin typeface="Arial MT"/>
                <a:cs typeface="Arial MT"/>
              </a:rPr>
              <a:t>antibiotic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any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open fracture(s)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764"/>
              </a:lnSpc>
              <a:spcBef>
                <a:spcPts val="985"/>
              </a:spcBef>
            </a:pPr>
            <a:r>
              <a:rPr sz="1600" spc="-5" dirty="0">
                <a:latin typeface="Arial MT"/>
                <a:cs typeface="Arial MT"/>
              </a:rPr>
              <a:t>Document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all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treatment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DD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FORM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1380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TCCC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dirty="0">
                <a:latin typeface="Arial MT"/>
                <a:cs typeface="Arial MT"/>
              </a:rPr>
              <a:t> attach </a:t>
            </a:r>
            <a:r>
              <a:rPr sz="1600" spc="-5" dirty="0">
                <a:latin typeface="Arial MT"/>
                <a:cs typeface="Arial MT"/>
              </a:rPr>
              <a:t>it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 the </a:t>
            </a:r>
            <a:r>
              <a:rPr sz="1600" spc="-5" dirty="0">
                <a:latin typeface="Arial MT"/>
                <a:cs typeface="Arial MT"/>
              </a:rPr>
              <a:t>casualty</a:t>
            </a:r>
            <a:endParaRPr sz="1600">
              <a:latin typeface="Arial MT"/>
              <a:cs typeface="Arial MT"/>
            </a:endParaRPr>
          </a:p>
          <a:p>
            <a:pPr marR="5080" algn="r">
              <a:lnSpc>
                <a:spcPts val="1045"/>
              </a:lnSpc>
            </a:pP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#TCCC-CLS-PPT-17</a:t>
            </a:r>
            <a:r>
              <a:rPr sz="1000" spc="-3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30</a:t>
            </a:r>
            <a:r>
              <a:rPr sz="1000" spc="-25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677A8C"/>
                </a:solidFill>
                <a:latin typeface="Arial MT"/>
                <a:cs typeface="Arial MT"/>
              </a:rPr>
              <a:t>JUN</a:t>
            </a:r>
            <a:r>
              <a:rPr sz="1000" spc="-2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677A8C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84771" y="1592299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04626" y="0"/>
                </a:moveTo>
                <a:lnTo>
                  <a:pt x="157707" y="5404"/>
                </a:lnTo>
                <a:lnTo>
                  <a:pt x="114636" y="20798"/>
                </a:lnTo>
                <a:lnTo>
                  <a:pt x="76643" y="44953"/>
                </a:lnTo>
                <a:lnTo>
                  <a:pt x="44954" y="76642"/>
                </a:lnTo>
                <a:lnTo>
                  <a:pt x="20798" y="114636"/>
                </a:lnTo>
                <a:lnTo>
                  <a:pt x="5404" y="157707"/>
                </a:lnTo>
                <a:lnTo>
                  <a:pt x="0" y="204626"/>
                </a:lnTo>
                <a:lnTo>
                  <a:pt x="5404" y="251545"/>
                </a:lnTo>
                <a:lnTo>
                  <a:pt x="20798" y="294615"/>
                </a:lnTo>
                <a:lnTo>
                  <a:pt x="44954" y="332609"/>
                </a:lnTo>
                <a:lnTo>
                  <a:pt x="76643" y="364298"/>
                </a:lnTo>
                <a:lnTo>
                  <a:pt x="114636" y="388454"/>
                </a:lnTo>
                <a:lnTo>
                  <a:pt x="157707" y="403848"/>
                </a:lnTo>
                <a:lnTo>
                  <a:pt x="204626" y="409252"/>
                </a:lnTo>
                <a:lnTo>
                  <a:pt x="251545" y="403848"/>
                </a:lnTo>
                <a:lnTo>
                  <a:pt x="294616" y="388454"/>
                </a:lnTo>
                <a:lnTo>
                  <a:pt x="332609" y="364298"/>
                </a:lnTo>
                <a:lnTo>
                  <a:pt x="364298" y="332609"/>
                </a:lnTo>
                <a:lnTo>
                  <a:pt x="388454" y="294615"/>
                </a:lnTo>
                <a:lnTo>
                  <a:pt x="403848" y="251545"/>
                </a:lnTo>
                <a:lnTo>
                  <a:pt x="409252" y="204626"/>
                </a:lnTo>
                <a:lnTo>
                  <a:pt x="403848" y="157707"/>
                </a:lnTo>
                <a:lnTo>
                  <a:pt x="388454" y="114636"/>
                </a:lnTo>
                <a:lnTo>
                  <a:pt x="364298" y="76642"/>
                </a:lnTo>
                <a:lnTo>
                  <a:pt x="332609" y="44953"/>
                </a:lnTo>
                <a:lnTo>
                  <a:pt x="294616" y="20798"/>
                </a:lnTo>
                <a:lnTo>
                  <a:pt x="251545" y="5404"/>
                </a:lnTo>
                <a:lnTo>
                  <a:pt x="204626" y="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13197" y="164845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84771" y="2114196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04626" y="0"/>
                </a:moveTo>
                <a:lnTo>
                  <a:pt x="157707" y="5404"/>
                </a:lnTo>
                <a:lnTo>
                  <a:pt x="114636" y="20798"/>
                </a:lnTo>
                <a:lnTo>
                  <a:pt x="76643" y="44953"/>
                </a:lnTo>
                <a:lnTo>
                  <a:pt x="44954" y="76642"/>
                </a:lnTo>
                <a:lnTo>
                  <a:pt x="20798" y="114636"/>
                </a:lnTo>
                <a:lnTo>
                  <a:pt x="5404" y="157707"/>
                </a:lnTo>
                <a:lnTo>
                  <a:pt x="0" y="204626"/>
                </a:lnTo>
                <a:lnTo>
                  <a:pt x="5404" y="251545"/>
                </a:lnTo>
                <a:lnTo>
                  <a:pt x="20798" y="294616"/>
                </a:lnTo>
                <a:lnTo>
                  <a:pt x="44954" y="332610"/>
                </a:lnTo>
                <a:lnTo>
                  <a:pt x="76643" y="364299"/>
                </a:lnTo>
                <a:lnTo>
                  <a:pt x="114636" y="388455"/>
                </a:lnTo>
                <a:lnTo>
                  <a:pt x="157707" y="403849"/>
                </a:lnTo>
                <a:lnTo>
                  <a:pt x="204626" y="409253"/>
                </a:lnTo>
                <a:lnTo>
                  <a:pt x="251545" y="403849"/>
                </a:lnTo>
                <a:lnTo>
                  <a:pt x="294616" y="388455"/>
                </a:lnTo>
                <a:lnTo>
                  <a:pt x="332609" y="364299"/>
                </a:lnTo>
                <a:lnTo>
                  <a:pt x="364298" y="332610"/>
                </a:lnTo>
                <a:lnTo>
                  <a:pt x="388454" y="294616"/>
                </a:lnTo>
                <a:lnTo>
                  <a:pt x="403848" y="251545"/>
                </a:lnTo>
                <a:lnTo>
                  <a:pt x="409252" y="204626"/>
                </a:lnTo>
                <a:lnTo>
                  <a:pt x="403848" y="157707"/>
                </a:lnTo>
                <a:lnTo>
                  <a:pt x="388454" y="114636"/>
                </a:lnTo>
                <a:lnTo>
                  <a:pt x="364298" y="76642"/>
                </a:lnTo>
                <a:lnTo>
                  <a:pt x="332609" y="44953"/>
                </a:lnTo>
                <a:lnTo>
                  <a:pt x="294616" y="20798"/>
                </a:lnTo>
                <a:lnTo>
                  <a:pt x="251545" y="5404"/>
                </a:lnTo>
                <a:lnTo>
                  <a:pt x="204626" y="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13197" y="216966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84771" y="2636094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04626" y="0"/>
                </a:moveTo>
                <a:lnTo>
                  <a:pt x="157707" y="5404"/>
                </a:lnTo>
                <a:lnTo>
                  <a:pt x="114636" y="20798"/>
                </a:lnTo>
                <a:lnTo>
                  <a:pt x="76643" y="44954"/>
                </a:lnTo>
                <a:lnTo>
                  <a:pt x="44954" y="76643"/>
                </a:lnTo>
                <a:lnTo>
                  <a:pt x="20798" y="114637"/>
                </a:lnTo>
                <a:lnTo>
                  <a:pt x="5404" y="157707"/>
                </a:lnTo>
                <a:lnTo>
                  <a:pt x="0" y="204626"/>
                </a:lnTo>
                <a:lnTo>
                  <a:pt x="5404" y="251545"/>
                </a:lnTo>
                <a:lnTo>
                  <a:pt x="20798" y="294616"/>
                </a:lnTo>
                <a:lnTo>
                  <a:pt x="44954" y="332610"/>
                </a:lnTo>
                <a:lnTo>
                  <a:pt x="76643" y="364299"/>
                </a:lnTo>
                <a:lnTo>
                  <a:pt x="114636" y="388455"/>
                </a:lnTo>
                <a:lnTo>
                  <a:pt x="157707" y="403849"/>
                </a:lnTo>
                <a:lnTo>
                  <a:pt x="204626" y="409253"/>
                </a:lnTo>
                <a:lnTo>
                  <a:pt x="251545" y="403849"/>
                </a:lnTo>
                <a:lnTo>
                  <a:pt x="294616" y="388455"/>
                </a:lnTo>
                <a:lnTo>
                  <a:pt x="332609" y="364299"/>
                </a:lnTo>
                <a:lnTo>
                  <a:pt x="364298" y="332610"/>
                </a:lnTo>
                <a:lnTo>
                  <a:pt x="388454" y="294616"/>
                </a:lnTo>
                <a:lnTo>
                  <a:pt x="403848" y="251545"/>
                </a:lnTo>
                <a:lnTo>
                  <a:pt x="409252" y="204626"/>
                </a:lnTo>
                <a:lnTo>
                  <a:pt x="403848" y="157707"/>
                </a:lnTo>
                <a:lnTo>
                  <a:pt x="388454" y="114637"/>
                </a:lnTo>
                <a:lnTo>
                  <a:pt x="364298" y="76643"/>
                </a:lnTo>
                <a:lnTo>
                  <a:pt x="332609" y="44954"/>
                </a:lnTo>
                <a:lnTo>
                  <a:pt x="294616" y="20798"/>
                </a:lnTo>
                <a:lnTo>
                  <a:pt x="251545" y="5404"/>
                </a:lnTo>
                <a:lnTo>
                  <a:pt x="204626" y="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13197" y="269087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4771" y="3157993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04626" y="0"/>
                </a:moveTo>
                <a:lnTo>
                  <a:pt x="157707" y="5404"/>
                </a:lnTo>
                <a:lnTo>
                  <a:pt x="114636" y="20798"/>
                </a:lnTo>
                <a:lnTo>
                  <a:pt x="76643" y="44953"/>
                </a:lnTo>
                <a:lnTo>
                  <a:pt x="44954" y="76642"/>
                </a:lnTo>
                <a:lnTo>
                  <a:pt x="20798" y="114636"/>
                </a:lnTo>
                <a:lnTo>
                  <a:pt x="5404" y="157707"/>
                </a:lnTo>
                <a:lnTo>
                  <a:pt x="0" y="204626"/>
                </a:lnTo>
                <a:lnTo>
                  <a:pt x="5404" y="251545"/>
                </a:lnTo>
                <a:lnTo>
                  <a:pt x="20798" y="294615"/>
                </a:lnTo>
                <a:lnTo>
                  <a:pt x="44954" y="332609"/>
                </a:lnTo>
                <a:lnTo>
                  <a:pt x="76643" y="364298"/>
                </a:lnTo>
                <a:lnTo>
                  <a:pt x="114636" y="388454"/>
                </a:lnTo>
                <a:lnTo>
                  <a:pt x="157707" y="403848"/>
                </a:lnTo>
                <a:lnTo>
                  <a:pt x="204626" y="409252"/>
                </a:lnTo>
                <a:lnTo>
                  <a:pt x="251545" y="403848"/>
                </a:lnTo>
                <a:lnTo>
                  <a:pt x="294616" y="388454"/>
                </a:lnTo>
                <a:lnTo>
                  <a:pt x="332609" y="364298"/>
                </a:lnTo>
                <a:lnTo>
                  <a:pt x="364298" y="332609"/>
                </a:lnTo>
                <a:lnTo>
                  <a:pt x="388454" y="294615"/>
                </a:lnTo>
                <a:lnTo>
                  <a:pt x="403848" y="251545"/>
                </a:lnTo>
                <a:lnTo>
                  <a:pt x="409252" y="204626"/>
                </a:lnTo>
                <a:lnTo>
                  <a:pt x="403848" y="157707"/>
                </a:lnTo>
                <a:lnTo>
                  <a:pt x="388454" y="114636"/>
                </a:lnTo>
                <a:lnTo>
                  <a:pt x="364298" y="76642"/>
                </a:lnTo>
                <a:lnTo>
                  <a:pt x="332609" y="44953"/>
                </a:lnTo>
                <a:lnTo>
                  <a:pt x="294616" y="20798"/>
                </a:lnTo>
                <a:lnTo>
                  <a:pt x="251545" y="5404"/>
                </a:lnTo>
                <a:lnTo>
                  <a:pt x="204626" y="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13197" y="3212084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84771" y="3679890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04626" y="0"/>
                </a:moveTo>
                <a:lnTo>
                  <a:pt x="157707" y="5404"/>
                </a:lnTo>
                <a:lnTo>
                  <a:pt x="114636" y="20798"/>
                </a:lnTo>
                <a:lnTo>
                  <a:pt x="76643" y="44953"/>
                </a:lnTo>
                <a:lnTo>
                  <a:pt x="44954" y="76642"/>
                </a:lnTo>
                <a:lnTo>
                  <a:pt x="20798" y="114636"/>
                </a:lnTo>
                <a:lnTo>
                  <a:pt x="5404" y="157707"/>
                </a:lnTo>
                <a:lnTo>
                  <a:pt x="0" y="204626"/>
                </a:lnTo>
                <a:lnTo>
                  <a:pt x="5404" y="251545"/>
                </a:lnTo>
                <a:lnTo>
                  <a:pt x="20798" y="294615"/>
                </a:lnTo>
                <a:lnTo>
                  <a:pt x="44954" y="332609"/>
                </a:lnTo>
                <a:lnTo>
                  <a:pt x="76643" y="364298"/>
                </a:lnTo>
                <a:lnTo>
                  <a:pt x="114636" y="388454"/>
                </a:lnTo>
                <a:lnTo>
                  <a:pt x="157707" y="403848"/>
                </a:lnTo>
                <a:lnTo>
                  <a:pt x="204626" y="409252"/>
                </a:lnTo>
                <a:lnTo>
                  <a:pt x="251545" y="403848"/>
                </a:lnTo>
                <a:lnTo>
                  <a:pt x="294616" y="388454"/>
                </a:lnTo>
                <a:lnTo>
                  <a:pt x="332609" y="364298"/>
                </a:lnTo>
                <a:lnTo>
                  <a:pt x="364298" y="332609"/>
                </a:lnTo>
                <a:lnTo>
                  <a:pt x="388454" y="294615"/>
                </a:lnTo>
                <a:lnTo>
                  <a:pt x="403848" y="251545"/>
                </a:lnTo>
                <a:lnTo>
                  <a:pt x="409252" y="204626"/>
                </a:lnTo>
                <a:lnTo>
                  <a:pt x="403848" y="157707"/>
                </a:lnTo>
                <a:lnTo>
                  <a:pt x="388454" y="114636"/>
                </a:lnTo>
                <a:lnTo>
                  <a:pt x="364298" y="76642"/>
                </a:lnTo>
                <a:lnTo>
                  <a:pt x="332609" y="44953"/>
                </a:lnTo>
                <a:lnTo>
                  <a:pt x="294616" y="20798"/>
                </a:lnTo>
                <a:lnTo>
                  <a:pt x="251545" y="5404"/>
                </a:lnTo>
                <a:lnTo>
                  <a:pt x="204626" y="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13197" y="373329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84771" y="4201788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04626" y="0"/>
                </a:moveTo>
                <a:lnTo>
                  <a:pt x="157707" y="5404"/>
                </a:lnTo>
                <a:lnTo>
                  <a:pt x="114636" y="20798"/>
                </a:lnTo>
                <a:lnTo>
                  <a:pt x="76643" y="44953"/>
                </a:lnTo>
                <a:lnTo>
                  <a:pt x="44954" y="76642"/>
                </a:lnTo>
                <a:lnTo>
                  <a:pt x="20798" y="114636"/>
                </a:lnTo>
                <a:lnTo>
                  <a:pt x="5404" y="157707"/>
                </a:lnTo>
                <a:lnTo>
                  <a:pt x="0" y="204626"/>
                </a:lnTo>
                <a:lnTo>
                  <a:pt x="5404" y="251545"/>
                </a:lnTo>
                <a:lnTo>
                  <a:pt x="20798" y="294616"/>
                </a:lnTo>
                <a:lnTo>
                  <a:pt x="44954" y="332610"/>
                </a:lnTo>
                <a:lnTo>
                  <a:pt x="76643" y="364299"/>
                </a:lnTo>
                <a:lnTo>
                  <a:pt x="114636" y="388455"/>
                </a:lnTo>
                <a:lnTo>
                  <a:pt x="157707" y="403849"/>
                </a:lnTo>
                <a:lnTo>
                  <a:pt x="204626" y="409253"/>
                </a:lnTo>
                <a:lnTo>
                  <a:pt x="251545" y="403849"/>
                </a:lnTo>
                <a:lnTo>
                  <a:pt x="294616" y="388455"/>
                </a:lnTo>
                <a:lnTo>
                  <a:pt x="332609" y="364299"/>
                </a:lnTo>
                <a:lnTo>
                  <a:pt x="364298" y="332610"/>
                </a:lnTo>
                <a:lnTo>
                  <a:pt x="388454" y="294616"/>
                </a:lnTo>
                <a:lnTo>
                  <a:pt x="403848" y="251545"/>
                </a:lnTo>
                <a:lnTo>
                  <a:pt x="409252" y="204626"/>
                </a:lnTo>
                <a:lnTo>
                  <a:pt x="403848" y="157707"/>
                </a:lnTo>
                <a:lnTo>
                  <a:pt x="388454" y="114636"/>
                </a:lnTo>
                <a:lnTo>
                  <a:pt x="364298" y="76642"/>
                </a:lnTo>
                <a:lnTo>
                  <a:pt x="332609" y="44953"/>
                </a:lnTo>
                <a:lnTo>
                  <a:pt x="294616" y="20798"/>
                </a:lnTo>
                <a:lnTo>
                  <a:pt x="251545" y="5404"/>
                </a:lnTo>
                <a:lnTo>
                  <a:pt x="204626" y="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13197" y="425754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84771" y="4723687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04626" y="0"/>
                </a:moveTo>
                <a:lnTo>
                  <a:pt x="157707" y="5404"/>
                </a:lnTo>
                <a:lnTo>
                  <a:pt x="114636" y="20798"/>
                </a:lnTo>
                <a:lnTo>
                  <a:pt x="76643" y="44953"/>
                </a:lnTo>
                <a:lnTo>
                  <a:pt x="44954" y="76642"/>
                </a:lnTo>
                <a:lnTo>
                  <a:pt x="20798" y="114636"/>
                </a:lnTo>
                <a:lnTo>
                  <a:pt x="5404" y="157707"/>
                </a:lnTo>
                <a:lnTo>
                  <a:pt x="0" y="204626"/>
                </a:lnTo>
                <a:lnTo>
                  <a:pt x="5404" y="251545"/>
                </a:lnTo>
                <a:lnTo>
                  <a:pt x="20798" y="294615"/>
                </a:lnTo>
                <a:lnTo>
                  <a:pt x="44954" y="332609"/>
                </a:lnTo>
                <a:lnTo>
                  <a:pt x="76643" y="364298"/>
                </a:lnTo>
                <a:lnTo>
                  <a:pt x="114636" y="388454"/>
                </a:lnTo>
                <a:lnTo>
                  <a:pt x="157707" y="403848"/>
                </a:lnTo>
                <a:lnTo>
                  <a:pt x="204626" y="409252"/>
                </a:lnTo>
                <a:lnTo>
                  <a:pt x="251545" y="403848"/>
                </a:lnTo>
                <a:lnTo>
                  <a:pt x="294616" y="388454"/>
                </a:lnTo>
                <a:lnTo>
                  <a:pt x="332609" y="364298"/>
                </a:lnTo>
                <a:lnTo>
                  <a:pt x="364298" y="332609"/>
                </a:lnTo>
                <a:lnTo>
                  <a:pt x="388454" y="294615"/>
                </a:lnTo>
                <a:lnTo>
                  <a:pt x="403848" y="251545"/>
                </a:lnTo>
                <a:lnTo>
                  <a:pt x="409252" y="204626"/>
                </a:lnTo>
                <a:lnTo>
                  <a:pt x="403848" y="157707"/>
                </a:lnTo>
                <a:lnTo>
                  <a:pt x="388454" y="114636"/>
                </a:lnTo>
                <a:lnTo>
                  <a:pt x="364298" y="76642"/>
                </a:lnTo>
                <a:lnTo>
                  <a:pt x="332609" y="44953"/>
                </a:lnTo>
                <a:lnTo>
                  <a:pt x="294616" y="20798"/>
                </a:lnTo>
                <a:lnTo>
                  <a:pt x="251545" y="5404"/>
                </a:lnTo>
                <a:lnTo>
                  <a:pt x="204626" y="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13197" y="477875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84771" y="5245585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04626" y="0"/>
                </a:moveTo>
                <a:lnTo>
                  <a:pt x="157707" y="5404"/>
                </a:lnTo>
                <a:lnTo>
                  <a:pt x="114636" y="20798"/>
                </a:lnTo>
                <a:lnTo>
                  <a:pt x="76643" y="44953"/>
                </a:lnTo>
                <a:lnTo>
                  <a:pt x="44954" y="76642"/>
                </a:lnTo>
                <a:lnTo>
                  <a:pt x="20798" y="114636"/>
                </a:lnTo>
                <a:lnTo>
                  <a:pt x="5404" y="157707"/>
                </a:lnTo>
                <a:lnTo>
                  <a:pt x="0" y="204626"/>
                </a:lnTo>
                <a:lnTo>
                  <a:pt x="5404" y="251545"/>
                </a:lnTo>
                <a:lnTo>
                  <a:pt x="20798" y="294615"/>
                </a:lnTo>
                <a:lnTo>
                  <a:pt x="44954" y="332609"/>
                </a:lnTo>
                <a:lnTo>
                  <a:pt x="76643" y="364298"/>
                </a:lnTo>
                <a:lnTo>
                  <a:pt x="114636" y="388454"/>
                </a:lnTo>
                <a:lnTo>
                  <a:pt x="157707" y="403848"/>
                </a:lnTo>
                <a:lnTo>
                  <a:pt x="204626" y="409252"/>
                </a:lnTo>
                <a:lnTo>
                  <a:pt x="251545" y="403848"/>
                </a:lnTo>
                <a:lnTo>
                  <a:pt x="294616" y="388454"/>
                </a:lnTo>
                <a:lnTo>
                  <a:pt x="332609" y="364298"/>
                </a:lnTo>
                <a:lnTo>
                  <a:pt x="364298" y="332609"/>
                </a:lnTo>
                <a:lnTo>
                  <a:pt x="388454" y="294615"/>
                </a:lnTo>
                <a:lnTo>
                  <a:pt x="403848" y="251545"/>
                </a:lnTo>
                <a:lnTo>
                  <a:pt x="409252" y="204626"/>
                </a:lnTo>
                <a:lnTo>
                  <a:pt x="403848" y="157707"/>
                </a:lnTo>
                <a:lnTo>
                  <a:pt x="388454" y="114636"/>
                </a:lnTo>
                <a:lnTo>
                  <a:pt x="364298" y="76642"/>
                </a:lnTo>
                <a:lnTo>
                  <a:pt x="332609" y="44953"/>
                </a:lnTo>
                <a:lnTo>
                  <a:pt x="294616" y="20798"/>
                </a:lnTo>
                <a:lnTo>
                  <a:pt x="251545" y="5404"/>
                </a:lnTo>
                <a:lnTo>
                  <a:pt x="204626" y="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13197" y="5299964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84771" y="5767482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04626" y="0"/>
                </a:moveTo>
                <a:lnTo>
                  <a:pt x="157707" y="5404"/>
                </a:lnTo>
                <a:lnTo>
                  <a:pt x="114636" y="20798"/>
                </a:lnTo>
                <a:lnTo>
                  <a:pt x="76643" y="44954"/>
                </a:lnTo>
                <a:lnTo>
                  <a:pt x="44954" y="76643"/>
                </a:lnTo>
                <a:lnTo>
                  <a:pt x="20798" y="114637"/>
                </a:lnTo>
                <a:lnTo>
                  <a:pt x="5404" y="157707"/>
                </a:lnTo>
                <a:lnTo>
                  <a:pt x="0" y="204626"/>
                </a:lnTo>
                <a:lnTo>
                  <a:pt x="5404" y="251545"/>
                </a:lnTo>
                <a:lnTo>
                  <a:pt x="20798" y="294616"/>
                </a:lnTo>
                <a:lnTo>
                  <a:pt x="44954" y="332610"/>
                </a:lnTo>
                <a:lnTo>
                  <a:pt x="76643" y="364299"/>
                </a:lnTo>
                <a:lnTo>
                  <a:pt x="114636" y="388455"/>
                </a:lnTo>
                <a:lnTo>
                  <a:pt x="157707" y="403849"/>
                </a:lnTo>
                <a:lnTo>
                  <a:pt x="204626" y="409253"/>
                </a:lnTo>
                <a:lnTo>
                  <a:pt x="251545" y="403849"/>
                </a:lnTo>
                <a:lnTo>
                  <a:pt x="294616" y="388455"/>
                </a:lnTo>
                <a:lnTo>
                  <a:pt x="332609" y="364299"/>
                </a:lnTo>
                <a:lnTo>
                  <a:pt x="364298" y="332610"/>
                </a:lnTo>
                <a:lnTo>
                  <a:pt x="388454" y="294616"/>
                </a:lnTo>
                <a:lnTo>
                  <a:pt x="403848" y="251545"/>
                </a:lnTo>
                <a:lnTo>
                  <a:pt x="409252" y="204626"/>
                </a:lnTo>
                <a:lnTo>
                  <a:pt x="403848" y="157707"/>
                </a:lnTo>
                <a:lnTo>
                  <a:pt x="388454" y="114637"/>
                </a:lnTo>
                <a:lnTo>
                  <a:pt x="364298" y="76643"/>
                </a:lnTo>
                <a:lnTo>
                  <a:pt x="332609" y="44954"/>
                </a:lnTo>
                <a:lnTo>
                  <a:pt x="294616" y="20798"/>
                </a:lnTo>
                <a:lnTo>
                  <a:pt x="251545" y="5404"/>
                </a:lnTo>
                <a:lnTo>
                  <a:pt x="204626" y="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13197" y="582117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8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84771" y="6317866"/>
            <a:ext cx="409575" cy="409575"/>
          </a:xfrm>
          <a:custGeom>
            <a:avLst/>
            <a:gdLst/>
            <a:ahLst/>
            <a:cxnLst/>
            <a:rect l="l" t="t" r="r" b="b"/>
            <a:pathLst>
              <a:path w="409575" h="409575">
                <a:moveTo>
                  <a:pt x="204626" y="0"/>
                </a:moveTo>
                <a:lnTo>
                  <a:pt x="157707" y="5404"/>
                </a:lnTo>
                <a:lnTo>
                  <a:pt x="114636" y="20798"/>
                </a:lnTo>
                <a:lnTo>
                  <a:pt x="76643" y="44953"/>
                </a:lnTo>
                <a:lnTo>
                  <a:pt x="44954" y="76642"/>
                </a:lnTo>
                <a:lnTo>
                  <a:pt x="20798" y="114636"/>
                </a:lnTo>
                <a:lnTo>
                  <a:pt x="5404" y="157707"/>
                </a:lnTo>
                <a:lnTo>
                  <a:pt x="0" y="204626"/>
                </a:lnTo>
                <a:lnTo>
                  <a:pt x="5404" y="251545"/>
                </a:lnTo>
                <a:lnTo>
                  <a:pt x="20798" y="294615"/>
                </a:lnTo>
                <a:lnTo>
                  <a:pt x="44954" y="332609"/>
                </a:lnTo>
                <a:lnTo>
                  <a:pt x="76643" y="364298"/>
                </a:lnTo>
                <a:lnTo>
                  <a:pt x="114636" y="388454"/>
                </a:lnTo>
                <a:lnTo>
                  <a:pt x="157707" y="403848"/>
                </a:lnTo>
                <a:lnTo>
                  <a:pt x="204626" y="409252"/>
                </a:lnTo>
                <a:lnTo>
                  <a:pt x="251545" y="403848"/>
                </a:lnTo>
                <a:lnTo>
                  <a:pt x="294616" y="388454"/>
                </a:lnTo>
                <a:lnTo>
                  <a:pt x="332609" y="364298"/>
                </a:lnTo>
                <a:lnTo>
                  <a:pt x="364298" y="332609"/>
                </a:lnTo>
                <a:lnTo>
                  <a:pt x="388454" y="294615"/>
                </a:lnTo>
                <a:lnTo>
                  <a:pt x="403848" y="251545"/>
                </a:lnTo>
                <a:lnTo>
                  <a:pt x="409252" y="204626"/>
                </a:lnTo>
                <a:lnTo>
                  <a:pt x="403848" y="157707"/>
                </a:lnTo>
                <a:lnTo>
                  <a:pt x="388454" y="114636"/>
                </a:lnTo>
                <a:lnTo>
                  <a:pt x="364298" y="76642"/>
                </a:lnTo>
                <a:lnTo>
                  <a:pt x="332609" y="44953"/>
                </a:lnTo>
                <a:lnTo>
                  <a:pt x="294616" y="20798"/>
                </a:lnTo>
                <a:lnTo>
                  <a:pt x="251545" y="5404"/>
                </a:lnTo>
                <a:lnTo>
                  <a:pt x="204626" y="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243341" y="6369811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725084" y="655269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7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923465" y="1017523"/>
            <a:ext cx="6095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PRINCIPLES</a:t>
            </a:r>
            <a:r>
              <a:rPr sz="36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OF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SPLINTING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142706" y="298196"/>
            <a:ext cx="19075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</a:t>
            </a:r>
            <a:r>
              <a:rPr spc="5" dirty="0"/>
              <a:t>RAC</a:t>
            </a:r>
            <a:r>
              <a:rPr spc="-5" dirty="0"/>
              <a:t>T</a:t>
            </a:r>
            <a:r>
              <a:rPr spc="5" dirty="0"/>
              <a:t>UR</a:t>
            </a:r>
            <a:r>
              <a:rPr spc="-5" dirty="0"/>
              <a:t>E</a:t>
            </a:r>
            <a:r>
              <a:rPr dirty="0"/>
              <a:t>S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7437119" y="2148839"/>
            <a:ext cx="4672965" cy="3724910"/>
            <a:chOff x="7437119" y="2148839"/>
            <a:chExt cx="4672965" cy="372491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7119" y="2148839"/>
              <a:ext cx="2517648" cy="356006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62871" y="2148839"/>
              <a:ext cx="2846831" cy="372465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689953" y="1986955"/>
            <a:ext cx="6586855" cy="414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71445">
              <a:lnSpc>
                <a:spcPct val="15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Check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other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associated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injuries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malleable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rigid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materials</a:t>
            </a:r>
            <a:endParaRPr sz="2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spc="-30" dirty="0">
                <a:latin typeface="Arial MT"/>
                <a:cs typeface="Arial MT"/>
              </a:rPr>
              <a:t>Try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all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voids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wrap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using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rigid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splint</a:t>
            </a:r>
          </a:p>
          <a:p>
            <a:pPr marL="12700" marR="459105">
              <a:lnSpc>
                <a:spcPct val="150000"/>
              </a:lnSpc>
            </a:pPr>
            <a:r>
              <a:rPr sz="2000" spc="-5" dirty="0">
                <a:latin typeface="Arial MT"/>
                <a:cs typeface="Arial MT"/>
              </a:rPr>
              <a:t>Secure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splint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with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elastic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bandage,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cravats,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belts,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tape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Try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splint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before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moving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</a:t>
            </a:r>
            <a:endParaRPr sz="2000" dirty="0">
              <a:latin typeface="Arial MT"/>
              <a:cs typeface="Arial MT"/>
            </a:endParaRPr>
          </a:p>
          <a:p>
            <a:pPr marL="12700" marR="457200">
              <a:lnSpc>
                <a:spcPct val="150000"/>
              </a:lnSpc>
            </a:pPr>
            <a:r>
              <a:rPr sz="2000" dirty="0">
                <a:latin typeface="Arial MT"/>
                <a:cs typeface="Arial MT"/>
              </a:rPr>
              <a:t>Minimize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manipulation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extremity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before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splinting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Incorporate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joint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above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below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fracture</a:t>
            </a:r>
            <a:endParaRPr sz="2000" dirty="0">
              <a:latin typeface="Arial MT"/>
              <a:cs typeface="Arial MT"/>
            </a:endParaRPr>
          </a:p>
          <a:p>
            <a:pPr marL="12700" marR="5080">
              <a:lnSpc>
                <a:spcPct val="150000"/>
              </a:lnSpc>
            </a:pPr>
            <a:r>
              <a:rPr sz="2000" dirty="0">
                <a:latin typeface="Arial MT"/>
                <a:cs typeface="Arial MT"/>
              </a:rPr>
              <a:t>Splint </a:t>
            </a:r>
            <a:r>
              <a:rPr sz="2000" spc="-5" dirty="0">
                <a:latin typeface="Arial MT"/>
                <a:cs typeface="Arial MT"/>
              </a:rPr>
              <a:t>arm fractures to the </a:t>
            </a:r>
            <a:r>
              <a:rPr sz="2000" dirty="0">
                <a:latin typeface="Arial MT"/>
                <a:cs typeface="Arial MT"/>
              </a:rPr>
              <a:t>shirt using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sleeve, if needed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Check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distal </a:t>
            </a:r>
            <a:r>
              <a:rPr sz="2000" dirty="0">
                <a:latin typeface="Arial MT"/>
                <a:cs typeface="Arial MT"/>
              </a:rPr>
              <a:t>pulse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skin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color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before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after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splinting</a:t>
            </a:r>
          </a:p>
        </p:txBody>
      </p:sp>
      <p:sp>
        <p:nvSpPr>
          <p:cNvPr id="23" name="object 23"/>
          <p:cNvSpPr/>
          <p:nvPr/>
        </p:nvSpPr>
        <p:spPr>
          <a:xfrm>
            <a:off x="529641" y="209075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9641" y="254407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9641" y="299738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9641" y="345070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9641" y="390402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9641" y="435733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9641" y="4810651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29641" y="526396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9641" y="571728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1616690" y="6567128"/>
            <a:ext cx="2457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8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995744" y="1304035"/>
            <a:ext cx="8119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THINGS</a:t>
            </a:r>
            <a:r>
              <a:rPr sz="36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35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sz="3600" b="1" spc="-1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5" dirty="0">
                <a:solidFill>
                  <a:srgbClr val="C00000"/>
                </a:solidFill>
                <a:latin typeface="Arial"/>
                <a:cs typeface="Arial"/>
              </a:rPr>
              <a:t>AVOID</a:t>
            </a:r>
            <a:r>
              <a:rPr sz="36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WHEN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SPLINTING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142706" y="298196"/>
            <a:ext cx="19075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</a:t>
            </a:r>
            <a:r>
              <a:rPr spc="5" dirty="0"/>
              <a:t>RAC</a:t>
            </a:r>
            <a:r>
              <a:rPr spc="-5" dirty="0"/>
              <a:t>T</a:t>
            </a:r>
            <a:r>
              <a:rPr spc="5" dirty="0"/>
              <a:t>UR</a:t>
            </a:r>
            <a:r>
              <a:rPr spc="-5" dirty="0"/>
              <a:t>E</a:t>
            </a:r>
            <a:r>
              <a:rPr dirty="0"/>
              <a:t>S</a:t>
            </a: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927" y="3468623"/>
            <a:ext cx="1088136" cy="1066800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body" idx="1"/>
          </p:nvPr>
        </p:nvSpPr>
        <p:spPr>
          <a:xfrm>
            <a:off x="657380" y="2492754"/>
            <a:ext cx="10877239" cy="3350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10714" marR="5080">
              <a:lnSpc>
                <a:spcPct val="100800"/>
              </a:lnSpc>
              <a:spcBef>
                <a:spcPts val="75"/>
              </a:spcBef>
            </a:pPr>
            <a:r>
              <a:rPr spc="-5" dirty="0"/>
              <a:t>Manipulating</a:t>
            </a:r>
            <a:r>
              <a:rPr spc="5" dirty="0"/>
              <a:t> </a:t>
            </a:r>
            <a:r>
              <a:rPr spc="-5" dirty="0"/>
              <a:t>the</a:t>
            </a:r>
            <a:r>
              <a:rPr spc="5" dirty="0"/>
              <a:t> </a:t>
            </a:r>
            <a:r>
              <a:rPr spc="-5" dirty="0"/>
              <a:t>fracture</a:t>
            </a:r>
            <a:r>
              <a:rPr spc="5" dirty="0"/>
              <a:t> </a:t>
            </a:r>
            <a:r>
              <a:rPr spc="-5" dirty="0"/>
              <a:t>site</a:t>
            </a:r>
            <a:r>
              <a:rPr spc="10" dirty="0"/>
              <a:t> </a:t>
            </a:r>
            <a:r>
              <a:rPr spc="-5" dirty="0"/>
              <a:t>too</a:t>
            </a:r>
            <a:r>
              <a:rPr spc="5" dirty="0"/>
              <a:t> </a:t>
            </a:r>
            <a:r>
              <a:rPr dirty="0"/>
              <a:t>much</a:t>
            </a:r>
            <a:r>
              <a:rPr spc="5" dirty="0"/>
              <a:t> </a:t>
            </a:r>
            <a:r>
              <a:rPr spc="-5" dirty="0"/>
              <a:t>resulting</a:t>
            </a:r>
            <a:r>
              <a:rPr spc="5" dirty="0"/>
              <a:t> </a:t>
            </a:r>
            <a:r>
              <a:rPr dirty="0"/>
              <a:t>in</a:t>
            </a:r>
            <a:r>
              <a:rPr spc="10" dirty="0"/>
              <a:t> </a:t>
            </a:r>
            <a:r>
              <a:rPr dirty="0"/>
              <a:t>pain, </a:t>
            </a:r>
            <a:r>
              <a:rPr spc="-5" dirty="0"/>
              <a:t>additional </a:t>
            </a:r>
            <a:r>
              <a:rPr spc="-650" dirty="0"/>
              <a:t> </a:t>
            </a:r>
            <a:r>
              <a:rPr dirty="0"/>
              <a:t>damage</a:t>
            </a:r>
            <a:r>
              <a:rPr spc="-10" dirty="0"/>
              <a:t> </a:t>
            </a:r>
            <a:r>
              <a:rPr spc="-5" dirty="0"/>
              <a:t>to </a:t>
            </a:r>
            <a:r>
              <a:rPr dirty="0"/>
              <a:t>blood</a:t>
            </a:r>
            <a:r>
              <a:rPr spc="-10" dirty="0"/>
              <a:t> </a:t>
            </a:r>
            <a:r>
              <a:rPr dirty="0"/>
              <a:t>vessels</a:t>
            </a:r>
            <a:r>
              <a:rPr spc="-5" dirty="0"/>
              <a:t> </a:t>
            </a:r>
            <a:r>
              <a:rPr dirty="0"/>
              <a:t>and</a:t>
            </a:r>
            <a:r>
              <a:rPr spc="-5" dirty="0"/>
              <a:t> </a:t>
            </a:r>
            <a:r>
              <a:rPr dirty="0"/>
              <a:t>nerves,</a:t>
            </a:r>
            <a:r>
              <a:rPr spc="-15" dirty="0"/>
              <a:t> </a:t>
            </a:r>
            <a:r>
              <a:rPr spc="-5" dirty="0"/>
              <a:t>etc.</a:t>
            </a:r>
          </a:p>
          <a:p>
            <a:pPr marL="1910714">
              <a:lnSpc>
                <a:spcPct val="100000"/>
              </a:lnSpc>
              <a:spcBef>
                <a:spcPts val="1225"/>
              </a:spcBef>
            </a:pPr>
            <a:r>
              <a:rPr spc="-5" dirty="0"/>
              <a:t>Securing too </a:t>
            </a:r>
            <a:r>
              <a:rPr spc="-25" dirty="0"/>
              <a:t>tightly,</a:t>
            </a:r>
            <a:r>
              <a:rPr spc="-10" dirty="0"/>
              <a:t> </a:t>
            </a:r>
            <a:r>
              <a:rPr spc="-5" dirty="0"/>
              <a:t>cutting </a:t>
            </a:r>
            <a:r>
              <a:rPr spc="-20" dirty="0"/>
              <a:t>off</a:t>
            </a:r>
            <a:r>
              <a:rPr spc="-10" dirty="0"/>
              <a:t> </a:t>
            </a:r>
            <a:r>
              <a:rPr dirty="0"/>
              <a:t>blood</a:t>
            </a:r>
            <a:r>
              <a:rPr spc="-5" dirty="0"/>
              <a:t> flow</a:t>
            </a:r>
          </a:p>
          <a:p>
            <a:pPr marL="1910714" marR="19685">
              <a:lnSpc>
                <a:spcPct val="142500"/>
              </a:lnSpc>
            </a:pPr>
            <a:r>
              <a:rPr spc="-5" dirty="0"/>
              <a:t>Failing to </a:t>
            </a:r>
            <a:r>
              <a:rPr dirty="0"/>
              <a:t>immobilize joint above and below </a:t>
            </a:r>
            <a:r>
              <a:rPr spc="-5" dirty="0"/>
              <a:t>fracture </a:t>
            </a:r>
            <a:r>
              <a:rPr dirty="0"/>
              <a:t>when possible </a:t>
            </a:r>
            <a:r>
              <a:rPr spc="-655" dirty="0"/>
              <a:t> </a:t>
            </a:r>
            <a:r>
              <a:rPr dirty="0"/>
              <a:t>Causing</a:t>
            </a:r>
            <a:r>
              <a:rPr spc="-10" dirty="0"/>
              <a:t> </a:t>
            </a:r>
            <a:r>
              <a:rPr spc="-5" dirty="0"/>
              <a:t>further </a:t>
            </a:r>
            <a:r>
              <a:rPr dirty="0"/>
              <a:t>injury</a:t>
            </a:r>
          </a:p>
          <a:p>
            <a:pPr marL="1910714" marR="498475">
              <a:lnSpc>
                <a:spcPts val="4100"/>
              </a:lnSpc>
              <a:spcBef>
                <a:spcPts val="25"/>
              </a:spcBef>
            </a:pPr>
            <a:r>
              <a:rPr dirty="0"/>
              <a:t>Making </a:t>
            </a:r>
            <a:r>
              <a:rPr spc="-5" dirty="0"/>
              <a:t>casualty</a:t>
            </a:r>
            <a:r>
              <a:rPr dirty="0"/>
              <a:t> </a:t>
            </a:r>
            <a:r>
              <a:rPr spc="-5" dirty="0"/>
              <a:t>uncomfortable</a:t>
            </a:r>
            <a:r>
              <a:rPr spc="5" dirty="0"/>
              <a:t> </a:t>
            </a:r>
            <a:r>
              <a:rPr dirty="0"/>
              <a:t>during </a:t>
            </a:r>
            <a:r>
              <a:rPr spc="-5" dirty="0"/>
              <a:t>transport/evacuation </a:t>
            </a:r>
            <a:r>
              <a:rPr dirty="0"/>
              <a:t> </a:t>
            </a:r>
            <a:r>
              <a:rPr spc="-5" dirty="0"/>
              <a:t>Splinting</a:t>
            </a:r>
            <a:r>
              <a:rPr spc="-10" dirty="0"/>
              <a:t> </a:t>
            </a:r>
            <a:r>
              <a:rPr dirty="0"/>
              <a:t>near</a:t>
            </a:r>
            <a:r>
              <a:rPr spc="-5" dirty="0"/>
              <a:t> </a:t>
            </a:r>
            <a:r>
              <a:rPr dirty="0"/>
              <a:t>or</a:t>
            </a:r>
            <a:r>
              <a:rPr spc="-10" dirty="0"/>
              <a:t> </a:t>
            </a:r>
            <a:r>
              <a:rPr dirty="0"/>
              <a:t>over</a:t>
            </a:r>
            <a:r>
              <a:rPr spc="-5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dirty="0"/>
              <a:t>wound</a:t>
            </a:r>
            <a:r>
              <a:rPr spc="-5" dirty="0"/>
              <a:t> that</a:t>
            </a:r>
            <a:r>
              <a:rPr spc="-15" dirty="0"/>
              <a:t> </a:t>
            </a:r>
            <a:r>
              <a:rPr dirty="0"/>
              <a:t>has</a:t>
            </a:r>
            <a:r>
              <a:rPr spc="-5" dirty="0"/>
              <a:t> </a:t>
            </a:r>
            <a:r>
              <a:rPr dirty="0"/>
              <a:t>not</a:t>
            </a:r>
            <a:r>
              <a:rPr spc="-15" dirty="0"/>
              <a:t> </a:t>
            </a:r>
            <a:r>
              <a:rPr dirty="0"/>
              <a:t>be</a:t>
            </a:r>
            <a:r>
              <a:rPr spc="-5" dirty="0"/>
              <a:t> </a:t>
            </a:r>
            <a:r>
              <a:rPr dirty="0"/>
              <a:t>properly</a:t>
            </a:r>
            <a:r>
              <a:rPr spc="-5" dirty="0"/>
              <a:t> treated</a:t>
            </a:r>
          </a:p>
        </p:txBody>
      </p:sp>
      <p:sp>
        <p:nvSpPr>
          <p:cNvPr id="21" name="object 21"/>
          <p:cNvSpPr/>
          <p:nvPr/>
        </p:nvSpPr>
        <p:spPr>
          <a:xfrm>
            <a:off x="2379224" y="543398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79224" y="4908024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79224" y="4382064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79224" y="3856104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79224" y="333014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79224" y="2498185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1616690" y="6567128"/>
            <a:ext cx="2457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9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1294</Words>
  <Application>Microsoft Office PowerPoint</Application>
  <PresentationFormat>Widescreen</PresentationFormat>
  <Paragraphs>213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Arial MT</vt:lpstr>
      <vt:lpstr>Calibri</vt:lpstr>
      <vt:lpstr>Times New Roman</vt:lpstr>
      <vt:lpstr>Wingdings</vt:lpstr>
      <vt:lpstr>Office Theme</vt:lpstr>
      <vt:lpstr>PowerPoint Presentation</vt:lpstr>
      <vt:lpstr>TACTICAL COMBAT CASUALTY CARE (TCCC)  ROLE-BASED TRAINING SPECTRUM</vt:lpstr>
      <vt:lpstr>TERMINAL LEARNING OBJECTIVE</vt:lpstr>
      <vt:lpstr>Three PHASES of TCCC</vt:lpstr>
      <vt:lpstr>MARCH PAWS</vt:lpstr>
      <vt:lpstr>FRACTURES</vt:lpstr>
      <vt:lpstr>FRACTURES OBJECTIVES OF SPLINTING</vt:lpstr>
      <vt:lpstr>FRACTURES</vt:lpstr>
      <vt:lpstr>FRACTURES</vt:lpstr>
      <vt:lpstr>SPLINTING</vt:lpstr>
      <vt:lpstr>SPLINTING</vt:lpstr>
      <vt:lpstr>SPLINTING</vt:lpstr>
      <vt:lpstr>GUIDELINES FOR ARM SPLINTS</vt:lpstr>
      <vt:lpstr>SPLINTING</vt:lpstr>
      <vt:lpstr>SPLINTING</vt:lpstr>
      <vt:lpstr>SPLINTING</vt:lpstr>
      <vt:lpstr>FRACTURES SUMMARY</vt:lpstr>
      <vt:lpstr>FRACTURES</vt:lpstr>
      <vt:lpstr>FRACTURES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1</cp:revision>
  <dcterms:created xsi:type="dcterms:W3CDTF">2023-02-05T20:31:45Z</dcterms:created>
  <dcterms:modified xsi:type="dcterms:W3CDTF">2023-02-25T16:15:55Z</dcterms:modified>
</cp:coreProperties>
</file>